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25"/>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9144000" cy="6858000" type="screen4x3"/>
  <p:notesSz cx="9601200" cy="73152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6" name="PlaceHolder 1"/>
          <p:cNvSpPr>
            <a:spLocks noGrp="1"/>
          </p:cNvSpPr>
          <p:nvPr>
            <p:ph type="body"/>
          </p:nvPr>
        </p:nvSpPr>
        <p:spPr>
          <a:xfrm>
            <a:off x="756000" y="5078520"/>
            <a:ext cx="6047640" cy="4811040"/>
          </a:xfrm>
          <a:prstGeom prst="rect">
            <a:avLst/>
          </a:prstGeom>
        </p:spPr>
        <p:txBody>
          <a:bodyPr lIns="0" tIns="0" rIns="0" bIns="0"/>
          <a:lstStyle/>
          <a:p>
            <a:r>
              <a:rPr lang="fr-FR" sz="2000" b="0" strike="noStrike" spc="-1">
                <a:solidFill>
                  <a:srgbClr val="000000"/>
                </a:solidFill>
                <a:uFill>
                  <a:solidFill>
                    <a:srgbClr val="FFFFFF"/>
                  </a:solidFill>
                </a:uFill>
                <a:latin typeface="Arial"/>
              </a:rPr>
              <a:t>Click to edit the notes format</a:t>
            </a:r>
          </a:p>
        </p:txBody>
      </p:sp>
      <p:sp>
        <p:nvSpPr>
          <p:cNvPr id="77" name="PlaceHolder 2"/>
          <p:cNvSpPr>
            <a:spLocks noGrp="1"/>
          </p:cNvSpPr>
          <p:nvPr>
            <p:ph type="hdr"/>
          </p:nvPr>
        </p:nvSpPr>
        <p:spPr>
          <a:xfrm>
            <a:off x="0" y="0"/>
            <a:ext cx="3280680" cy="534240"/>
          </a:xfrm>
          <a:prstGeom prst="rect">
            <a:avLst/>
          </a:prstGeom>
        </p:spPr>
        <p:txBody>
          <a:bodyPr lIns="0" tIns="0" rIns="0" bIns="0"/>
          <a:lstStyle/>
          <a:p>
            <a:r>
              <a:rPr lang="fr-FR" sz="1400" b="0" strike="noStrike" spc="-1">
                <a:solidFill>
                  <a:srgbClr val="000000"/>
                </a:solidFill>
                <a:uFill>
                  <a:solidFill>
                    <a:srgbClr val="FFFFFF"/>
                  </a:solidFill>
                </a:uFill>
                <a:latin typeface="Times New Roman"/>
              </a:rPr>
              <a:t> </a:t>
            </a:r>
          </a:p>
        </p:txBody>
      </p:sp>
      <p:sp>
        <p:nvSpPr>
          <p:cNvPr id="78" name="PlaceHolder 3"/>
          <p:cNvSpPr>
            <a:spLocks noGrp="1"/>
          </p:cNvSpPr>
          <p:nvPr>
            <p:ph type="dt"/>
          </p:nvPr>
        </p:nvSpPr>
        <p:spPr>
          <a:xfrm>
            <a:off x="4278960" y="0"/>
            <a:ext cx="3280680" cy="534240"/>
          </a:xfrm>
          <a:prstGeom prst="rect">
            <a:avLst/>
          </a:prstGeom>
        </p:spPr>
        <p:txBody>
          <a:bodyPr lIns="0" tIns="0" rIns="0" bIns="0"/>
          <a:lstStyle/>
          <a:p>
            <a:pPr algn="r"/>
            <a:r>
              <a:rPr lang="fr-FR" sz="1400" b="0" strike="noStrike" spc="-1">
                <a:solidFill>
                  <a:srgbClr val="000000"/>
                </a:solidFill>
                <a:uFill>
                  <a:solidFill>
                    <a:srgbClr val="FFFFFF"/>
                  </a:solidFill>
                </a:uFill>
                <a:latin typeface="Times New Roman"/>
              </a:rPr>
              <a:t> </a:t>
            </a:r>
          </a:p>
        </p:txBody>
      </p:sp>
      <p:sp>
        <p:nvSpPr>
          <p:cNvPr id="79" name="PlaceHolder 4"/>
          <p:cNvSpPr>
            <a:spLocks noGrp="1"/>
          </p:cNvSpPr>
          <p:nvPr>
            <p:ph type="ftr"/>
          </p:nvPr>
        </p:nvSpPr>
        <p:spPr>
          <a:xfrm>
            <a:off x="0" y="10157400"/>
            <a:ext cx="3280680" cy="534240"/>
          </a:xfrm>
          <a:prstGeom prst="rect">
            <a:avLst/>
          </a:prstGeom>
        </p:spPr>
        <p:txBody>
          <a:bodyPr lIns="0" tIns="0" rIns="0" bIns="0" anchor="b"/>
          <a:lstStyle/>
          <a:p>
            <a:r>
              <a:rPr lang="fr-FR" sz="1400" b="0" strike="noStrike" spc="-1">
                <a:solidFill>
                  <a:srgbClr val="000000"/>
                </a:solidFill>
                <a:uFill>
                  <a:solidFill>
                    <a:srgbClr val="FFFFFF"/>
                  </a:solidFill>
                </a:uFill>
                <a:latin typeface="Times New Roman"/>
              </a:rPr>
              <a:t> </a:t>
            </a:r>
          </a:p>
        </p:txBody>
      </p:sp>
      <p:sp>
        <p:nvSpPr>
          <p:cNvPr id="80" name="PlaceHolder 5"/>
          <p:cNvSpPr>
            <a:spLocks noGrp="1"/>
          </p:cNvSpPr>
          <p:nvPr>
            <p:ph type="sldNum"/>
          </p:nvPr>
        </p:nvSpPr>
        <p:spPr>
          <a:xfrm>
            <a:off x="4278960" y="10157400"/>
            <a:ext cx="3280680" cy="534240"/>
          </a:xfrm>
          <a:prstGeom prst="rect">
            <a:avLst/>
          </a:prstGeom>
        </p:spPr>
        <p:txBody>
          <a:bodyPr lIns="0" tIns="0" rIns="0" bIns="0" anchor="b"/>
          <a:lstStyle/>
          <a:p>
            <a:pPr algn="r"/>
            <a:fld id="{7039E570-637A-4A7C-8FF3-E78972181ED6}" type="slidenum">
              <a:rPr lang="fr-FR" sz="1400" b="0" strike="noStrike" spc="-1">
                <a:solidFill>
                  <a:srgbClr val="000000"/>
                </a:solidFill>
                <a:uFill>
                  <a:solidFill>
                    <a:srgbClr val="FFFFFF"/>
                  </a:solidFill>
                </a:uFill>
                <a:latin typeface="Times New Roman"/>
              </a:rPr>
              <a:t>‹Nº›</a:t>
            </a:fld>
            <a:endParaRPr lang="fr-FR"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95044895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PlaceHolder 1"/>
          <p:cNvSpPr>
            <a:spLocks noGrp="1"/>
          </p:cNvSpPr>
          <p:nvPr>
            <p:ph type="body"/>
          </p:nvPr>
        </p:nvSpPr>
        <p:spPr>
          <a:xfrm>
            <a:off x="1281240" y="3473280"/>
            <a:ext cx="7038360" cy="3290040"/>
          </a:xfrm>
          <a:prstGeom prst="rect">
            <a:avLst/>
          </a:prstGeom>
        </p:spPr>
        <p:txBody>
          <a:bodyPr lIns="95760" tIns="47160" rIns="95760" bIns="47160" anchor="b"/>
          <a:lstStyle/>
          <a:p>
            <a:pPr marL="216000" indent="-215640">
              <a:lnSpc>
                <a:spcPct val="100000"/>
              </a:lnSpc>
            </a:pPr>
            <a:endParaRPr lang="fr-FR" sz="2000" b="0" strike="noStrike" spc="-1">
              <a:solidFill>
                <a:srgbClr val="000000"/>
              </a:solidFill>
              <a:uFill>
                <a:solidFill>
                  <a:srgbClr val="FFFFFF"/>
                </a:solidFill>
              </a:uFill>
              <a:latin typeface="Arial"/>
            </a:endParaRPr>
          </a:p>
          <a:p>
            <a:pPr marL="216000" indent="-215640">
              <a:lnSpc>
                <a:spcPct val="100000"/>
              </a:lnSpc>
            </a:pPr>
            <a:endParaRPr lang="fr-FR" sz="2000" b="0" strike="noStrike" spc="-1">
              <a:solidFill>
                <a:srgbClr val="000000"/>
              </a:solidFill>
              <a:uFill>
                <a:solidFill>
                  <a:srgbClr val="FFFFFF"/>
                </a:solidFill>
              </a:uFill>
              <a:latin typeface="Arial"/>
            </a:endParaRPr>
          </a:p>
          <a:p>
            <a:pPr marL="216000" indent="-215640">
              <a:lnSpc>
                <a:spcPct val="100000"/>
              </a:lnSpc>
            </a:pPr>
            <a:endParaRPr lang="fr-FR" sz="2000" b="0" strike="noStrike" spc="-1">
              <a:solidFill>
                <a:srgbClr val="000000"/>
              </a:solidFill>
              <a:uFill>
                <a:solidFill>
                  <a:srgbClr val="FFFFFF"/>
                </a:solidFill>
              </a:uFill>
              <a:latin typeface="Arial"/>
            </a:endParaRPr>
          </a:p>
          <a:p>
            <a:pPr marL="216000" indent="-215640">
              <a:lnSpc>
                <a:spcPct val="100000"/>
              </a:lnSpc>
            </a:pPr>
            <a:endParaRPr lang="fr-FR" sz="2000" b="0" strike="noStrike" spc="-1">
              <a:solidFill>
                <a:srgbClr val="000000"/>
              </a:solidFill>
              <a:uFill>
                <a:solidFill>
                  <a:srgbClr val="FFFFFF"/>
                </a:solidFill>
              </a:uFill>
              <a:latin typeface="Arial"/>
            </a:endParaRPr>
          </a:p>
          <a:p>
            <a:pPr marL="216000" indent="-215640">
              <a:lnSpc>
                <a:spcPct val="100000"/>
              </a:lnSpc>
            </a:pPr>
            <a:endParaRPr lang="fr-FR" sz="2000" b="0" strike="noStrike" spc="-1">
              <a:solidFill>
                <a:srgbClr val="000000"/>
              </a:solidFill>
              <a:uFill>
                <a:solidFill>
                  <a:srgbClr val="FFFFFF"/>
                </a:solidFill>
              </a:uFill>
              <a:latin typeface="Arial"/>
            </a:endParaRPr>
          </a:p>
          <a:p>
            <a:pPr marL="216000" indent="-215640">
              <a:lnSpc>
                <a:spcPct val="100000"/>
              </a:lnSpc>
            </a:pPr>
            <a:endParaRPr lang="fr-FR" sz="2000" b="0" strike="noStrike" spc="-1">
              <a:solidFill>
                <a:srgbClr val="000000"/>
              </a:solidFill>
              <a:uFill>
                <a:solidFill>
                  <a:srgbClr val="FFFFFF"/>
                </a:solidFill>
              </a:uFill>
              <a:latin typeface="Arial"/>
            </a:endParaRPr>
          </a:p>
          <a:p>
            <a:pPr marL="216000" indent="-215640">
              <a:lnSpc>
                <a:spcPct val="100000"/>
              </a:lnSpc>
            </a:pPr>
            <a:endParaRPr lang="fr-FR" sz="2000" b="0" strike="noStrike" spc="-1">
              <a:solidFill>
                <a:srgbClr val="000000"/>
              </a:solidFill>
              <a:uFill>
                <a:solidFill>
                  <a:srgbClr val="FFFFFF"/>
                </a:solidFill>
              </a:uFill>
              <a:latin typeface="Arial"/>
            </a:endParaRPr>
          </a:p>
          <a:p>
            <a:pPr marL="216000" indent="-215640">
              <a:lnSpc>
                <a:spcPct val="100000"/>
              </a:lnSpc>
            </a:pPr>
            <a:endParaRPr lang="fr-FR" sz="2000" b="0" strike="noStrike" spc="-1">
              <a:solidFill>
                <a:srgbClr val="000000"/>
              </a:solidFill>
              <a:uFill>
                <a:solidFill>
                  <a:srgbClr val="FFFFFF"/>
                </a:solidFill>
              </a:uFill>
              <a:latin typeface="Arial"/>
            </a:endParaRPr>
          </a:p>
          <a:p>
            <a:pPr marL="216000" indent="-215640">
              <a:lnSpc>
                <a:spcPct val="100000"/>
              </a:lnSpc>
            </a:pPr>
            <a:endParaRPr lang="fr-FR" sz="2000" b="0" strike="noStrike" spc="-1">
              <a:solidFill>
                <a:srgbClr val="000000"/>
              </a:solidFill>
              <a:uFill>
                <a:solidFill>
                  <a:srgbClr val="FFFFFF"/>
                </a:solidFill>
              </a:uFill>
              <a:latin typeface="Arial"/>
            </a:endParaRPr>
          </a:p>
          <a:p>
            <a:pPr marL="216000" indent="-215640">
              <a:lnSpc>
                <a:spcPct val="100000"/>
              </a:lnSpc>
            </a:pPr>
            <a:endParaRPr lang="fr-FR" sz="2000" b="0" strike="noStrike" spc="-1">
              <a:solidFill>
                <a:srgbClr val="000000"/>
              </a:solidFill>
              <a:uFill>
                <a:solidFill>
                  <a:srgbClr val="FFFFFF"/>
                </a:solidFill>
              </a:uFill>
              <a:latin typeface="Arial"/>
            </a:endParaRPr>
          </a:p>
          <a:p>
            <a:pPr marL="216000" indent="-215640">
              <a:lnSpc>
                <a:spcPct val="100000"/>
              </a:lnSpc>
            </a:pPr>
            <a:endParaRPr lang="fr-FR" sz="2000" b="0" strike="noStrike" spc="-1">
              <a:solidFill>
                <a:srgbClr val="000000"/>
              </a:solidFill>
              <a:uFill>
                <a:solidFill>
                  <a:srgbClr val="FFFFFF"/>
                </a:solidFill>
              </a:uFill>
              <a:latin typeface="Arial"/>
            </a:endParaRPr>
          </a:p>
          <a:p>
            <a:pPr marL="216000" indent="-215640">
              <a:lnSpc>
                <a:spcPct val="100000"/>
              </a:lnSpc>
            </a:pPr>
            <a:endParaRPr lang="fr-FR" sz="2000" b="0" strike="noStrike" spc="-1">
              <a:solidFill>
                <a:srgbClr val="000000"/>
              </a:solidFill>
              <a:uFill>
                <a:solidFill>
                  <a:srgbClr val="FFFFFF"/>
                </a:solidFill>
              </a:uFill>
              <a:latin typeface="Arial"/>
            </a:endParaRPr>
          </a:p>
          <a:p>
            <a:pPr marL="216000" indent="-215640">
              <a:lnSpc>
                <a:spcPct val="100000"/>
              </a:lnSpc>
            </a:pPr>
            <a:endParaRPr lang="fr-FR" sz="2000" b="0" strike="noStrike" spc="-1">
              <a:solidFill>
                <a:srgbClr val="000000"/>
              </a:solidFill>
              <a:uFill>
                <a:solidFill>
                  <a:srgbClr val="FFFFFF"/>
                </a:solidFill>
              </a:uFill>
              <a:latin typeface="Arial"/>
            </a:endParaRPr>
          </a:p>
          <a:p>
            <a:pPr marL="216000" indent="-215640">
              <a:lnSpc>
                <a:spcPct val="100000"/>
              </a:lnSpc>
            </a:pPr>
            <a:endParaRPr lang="fr-FR" sz="2000" b="0" strike="noStrike" spc="-1">
              <a:solidFill>
                <a:srgbClr val="000000"/>
              </a:solidFill>
              <a:uFill>
                <a:solidFill>
                  <a:srgbClr val="FFFFFF"/>
                </a:solidFill>
              </a:uFill>
              <a:latin typeface="Arial"/>
            </a:endParaRPr>
          </a:p>
          <a:p>
            <a:pPr marL="216000" indent="-215640">
              <a:lnSpc>
                <a:spcPct val="100000"/>
              </a:lnSpc>
            </a:pPr>
            <a:endParaRPr lang="fr-FR" sz="2000" b="0" strike="noStrike" spc="-1">
              <a:solidFill>
                <a:srgbClr val="000000"/>
              </a:solidFill>
              <a:uFill>
                <a:solidFill>
                  <a:srgbClr val="FFFFFF"/>
                </a:solidFill>
              </a:uFill>
              <a:latin typeface="Arial"/>
            </a:endParaRPr>
          </a:p>
        </p:txBody>
      </p:sp>
      <p:sp>
        <p:nvSpPr>
          <p:cNvPr id="141" name="CustomShape 2"/>
          <p:cNvSpPr/>
          <p:nvPr/>
        </p:nvSpPr>
        <p:spPr>
          <a:xfrm>
            <a:off x="1495440" y="3597120"/>
            <a:ext cx="7036560" cy="3291840"/>
          </a:xfrm>
          <a:prstGeom prst="rect">
            <a:avLst/>
          </a:prstGeom>
          <a:noFill/>
          <a:ln>
            <a:noFill/>
          </a:ln>
        </p:spPr>
        <p:style>
          <a:lnRef idx="0">
            <a:scrgbClr r="0" g="0" b="0"/>
          </a:lnRef>
          <a:fillRef idx="0">
            <a:scrgbClr r="0" g="0" b="0"/>
          </a:fillRef>
          <a:effectRef idx="0">
            <a:scrgbClr r="0" g="0" b="0"/>
          </a:effectRef>
          <a:fontRef idx="minor"/>
        </p:style>
        <p:txBody>
          <a:bodyPr lIns="95760" tIns="47160" rIns="95760" bIns="47160"/>
          <a:lstStyle/>
          <a:p>
            <a:pPr>
              <a:lnSpc>
                <a:spcPct val="90000"/>
              </a:lnSpc>
              <a:spcBef>
                <a:spcPts val="519"/>
              </a:spcBef>
            </a:pPr>
            <a:endParaRPr lang="fr-FR" sz="1800" b="0" strike="noStrike" spc="-1">
              <a:solidFill>
                <a:srgbClr val="000000"/>
              </a:solidFill>
              <a:uFill>
                <a:solidFill>
                  <a:srgbClr val="FFFFFF"/>
                </a:solidFill>
              </a:uFill>
              <a:latin typeface="Arial"/>
            </a:endParaRPr>
          </a:p>
          <a:p>
            <a:pPr>
              <a:lnSpc>
                <a:spcPct val="90000"/>
              </a:lnSpc>
              <a:spcBef>
                <a:spcPts val="519"/>
              </a:spcBef>
            </a:pPr>
            <a:endParaRPr lang="fr-FR" sz="1800" b="0" strike="noStrike" spc="-1">
              <a:solidFill>
                <a:srgbClr val="000000"/>
              </a:solidFill>
              <a:uFill>
                <a:solidFill>
                  <a:srgbClr val="FFFFFF"/>
                </a:solidFill>
              </a:uFill>
              <a:latin typeface="Arial"/>
            </a:endParaRPr>
          </a:p>
          <a:p>
            <a:pPr>
              <a:lnSpc>
                <a:spcPct val="90000"/>
              </a:lnSpc>
              <a:spcBef>
                <a:spcPts val="519"/>
              </a:spcBef>
            </a:pPr>
            <a:endParaRPr lang="fr-FR" sz="1800" b="0" strike="noStrike" spc="-1">
              <a:solidFill>
                <a:srgbClr val="000000"/>
              </a:solidFill>
              <a:uFill>
                <a:solidFill>
                  <a:srgbClr val="FFFFFF"/>
                </a:solidFill>
              </a:uFill>
              <a:latin typeface="Arial"/>
            </a:endParaRPr>
          </a:p>
          <a:p>
            <a:pPr>
              <a:lnSpc>
                <a:spcPct val="90000"/>
              </a:lnSpc>
              <a:spcBef>
                <a:spcPts val="519"/>
              </a:spcBef>
            </a:pPr>
            <a:endParaRPr lang="fr-FR" sz="1800" b="0" strike="noStrike" spc="-1">
              <a:solidFill>
                <a:srgbClr val="000000"/>
              </a:solidFill>
              <a:uFill>
                <a:solidFill>
                  <a:srgbClr val="FFFFFF"/>
                </a:solidFill>
              </a:uFill>
              <a:latin typeface="Arial"/>
            </a:endParaRPr>
          </a:p>
          <a:p>
            <a:pPr>
              <a:lnSpc>
                <a:spcPct val="90000"/>
              </a:lnSpc>
              <a:spcBef>
                <a:spcPts val="519"/>
              </a:spcBef>
            </a:pPr>
            <a:endParaRPr lang="fr-FR" sz="1800" b="0" strike="noStrike" spc="-1">
              <a:solidFill>
                <a:srgbClr val="000000"/>
              </a:solidFill>
              <a:uFill>
                <a:solidFill>
                  <a:srgbClr val="FFFFFF"/>
                </a:solidFill>
              </a:uFill>
              <a:latin typeface="Arial"/>
            </a:endParaRPr>
          </a:p>
          <a:p>
            <a:pPr>
              <a:lnSpc>
                <a:spcPct val="90000"/>
              </a:lnSpc>
              <a:spcBef>
                <a:spcPts val="519"/>
              </a:spcBef>
            </a:pPr>
            <a:endParaRPr lang="fr-FR" sz="1800" b="0" strike="noStrike" spc="-1">
              <a:solidFill>
                <a:srgbClr val="000000"/>
              </a:solidFill>
              <a:uFill>
                <a:solidFill>
                  <a:srgbClr val="FFFFFF"/>
                </a:solidFill>
              </a:uFill>
              <a:latin typeface="Arial"/>
            </a:endParaRPr>
          </a:p>
          <a:p>
            <a:pPr>
              <a:lnSpc>
                <a:spcPct val="90000"/>
              </a:lnSpc>
              <a:spcBef>
                <a:spcPts val="519"/>
              </a:spcBef>
            </a:pPr>
            <a:endParaRPr lang="fr-FR" sz="1800" b="0" strike="noStrike" spc="-1">
              <a:solidFill>
                <a:srgbClr val="000000"/>
              </a:solidFill>
              <a:uFill>
                <a:solidFill>
                  <a:srgbClr val="FFFFFF"/>
                </a:solidFill>
              </a:uFill>
              <a:latin typeface="Arial"/>
            </a:endParaRPr>
          </a:p>
          <a:p>
            <a:pPr>
              <a:lnSpc>
                <a:spcPct val="90000"/>
              </a:lnSpc>
              <a:spcBef>
                <a:spcPts val="519"/>
              </a:spcBef>
            </a:pPr>
            <a:endParaRPr lang="fr-FR" sz="1800" b="0" strike="noStrike" spc="-1">
              <a:solidFill>
                <a:srgbClr val="000000"/>
              </a:solidFill>
              <a:uFill>
                <a:solidFill>
                  <a:srgbClr val="FFFFFF"/>
                </a:solidFill>
              </a:uFill>
              <a:latin typeface="Arial"/>
            </a:endParaRPr>
          </a:p>
          <a:p>
            <a:pPr>
              <a:lnSpc>
                <a:spcPct val="90000"/>
              </a:lnSpc>
              <a:spcBef>
                <a:spcPts val="519"/>
              </a:spcBef>
            </a:pPr>
            <a:endParaRPr lang="fr-FR" sz="1800" b="0" strike="noStrike" spc="-1">
              <a:solidFill>
                <a:srgbClr val="000000"/>
              </a:solidFill>
              <a:uFill>
                <a:solidFill>
                  <a:srgbClr val="FFFFFF"/>
                </a:solidFill>
              </a:uFill>
              <a:latin typeface="Arial"/>
            </a:endParaRPr>
          </a:p>
          <a:p>
            <a:pPr>
              <a:lnSpc>
                <a:spcPct val="90000"/>
              </a:lnSpc>
              <a:spcBef>
                <a:spcPts val="519"/>
              </a:spcBef>
            </a:pPr>
            <a:endParaRPr lang="fr-FR" sz="1800" b="0" strike="noStrike" spc="-1">
              <a:solidFill>
                <a:srgbClr val="000000"/>
              </a:solidFill>
              <a:uFill>
                <a:solidFill>
                  <a:srgbClr val="FFFFFF"/>
                </a:solidFill>
              </a:uFill>
              <a:latin typeface="Arial"/>
            </a:endParaRPr>
          </a:p>
          <a:p>
            <a:pPr>
              <a:lnSpc>
                <a:spcPct val="90000"/>
              </a:lnSpc>
              <a:spcBef>
                <a:spcPts val="519"/>
              </a:spcBef>
            </a:pPr>
            <a:endParaRPr lang="fr-FR" sz="1800" b="0" strike="noStrike" spc="-1">
              <a:solidFill>
                <a:srgbClr val="000000"/>
              </a:solidFill>
              <a:uFill>
                <a:solidFill>
                  <a:srgbClr val="FFFFFF"/>
                </a:solidFill>
              </a:uFill>
              <a:latin typeface="Arial"/>
            </a:endParaRPr>
          </a:p>
          <a:p>
            <a:pPr>
              <a:lnSpc>
                <a:spcPct val="90000"/>
              </a:lnSpc>
              <a:spcBef>
                <a:spcPts val="519"/>
              </a:spcBef>
            </a:pPr>
            <a:endParaRPr lang="fr-FR" sz="1800" b="0" strike="noStrike" spc="-1">
              <a:solidFill>
                <a:srgbClr val="000000"/>
              </a:solidFill>
              <a:uFill>
                <a:solidFill>
                  <a:srgbClr val="FFFFFF"/>
                </a:solidFill>
              </a:uFill>
              <a:latin typeface="Arial"/>
            </a:endParaRPr>
          </a:p>
          <a:p>
            <a:pPr>
              <a:lnSpc>
                <a:spcPct val="90000"/>
              </a:lnSpc>
              <a:spcBef>
                <a:spcPts val="519"/>
              </a:spcBef>
            </a:pPr>
            <a:endParaRPr lang="fr-FR" sz="1800" b="0" strike="noStrike" spc="-1">
              <a:solidFill>
                <a:srgbClr val="000000"/>
              </a:solidFill>
              <a:uFill>
                <a:solidFill>
                  <a:srgbClr val="FFFFFF"/>
                </a:solidFill>
              </a:uFill>
              <a:latin typeface="Arial"/>
            </a:endParaRPr>
          </a:p>
          <a:p>
            <a:pPr>
              <a:lnSpc>
                <a:spcPct val="90000"/>
              </a:lnSpc>
              <a:spcBef>
                <a:spcPts val="519"/>
              </a:spcBef>
            </a:pPr>
            <a:endParaRPr lang="fr-FR" sz="1800" b="0" strike="noStrike" spc="-1">
              <a:solidFill>
                <a:srgbClr val="000000"/>
              </a:solidFill>
              <a:uFill>
                <a:solidFill>
                  <a:srgbClr val="FFFFFF"/>
                </a:solidFill>
              </a:uFill>
              <a:latin typeface="Arial"/>
            </a:endParaRPr>
          </a:p>
          <a:p>
            <a:pPr>
              <a:lnSpc>
                <a:spcPct val="90000"/>
              </a:lnSpc>
              <a:spcBef>
                <a:spcPts val="519"/>
              </a:spcBef>
            </a:pPr>
            <a:endParaRPr lang="fr-FR" sz="1800" b="0" strike="noStrike" spc="-1">
              <a:solidFill>
                <a:srgbClr val="000000"/>
              </a:solidFill>
              <a:uFill>
                <a:solidFill>
                  <a:srgbClr val="FFFFFF"/>
                </a:solidFill>
              </a:uFill>
              <a:latin typeface="Arial"/>
            </a:endParaRPr>
          </a:p>
          <a:p>
            <a:pPr>
              <a:lnSpc>
                <a:spcPct val="90000"/>
              </a:lnSpc>
              <a:spcBef>
                <a:spcPts val="519"/>
              </a:spcBef>
            </a:pPr>
            <a:endParaRPr lang="fr-FR" sz="1800" b="0" strike="noStrike" spc="-1">
              <a:solidFill>
                <a:srgbClr val="000000"/>
              </a:solidFill>
              <a:uFill>
                <a:solidFill>
                  <a:srgbClr val="FFFFFF"/>
                </a:solidFill>
              </a:uFill>
              <a:latin typeface="Arial"/>
            </a:endParaRPr>
          </a:p>
          <a:p>
            <a:pPr>
              <a:lnSpc>
                <a:spcPct val="90000"/>
              </a:lnSpc>
              <a:spcBef>
                <a:spcPts val="519"/>
              </a:spcBef>
            </a:pPr>
            <a:endParaRPr lang="fr-FR" sz="1800" b="0" strike="noStrike" spc="-1">
              <a:solidFill>
                <a:srgbClr val="000000"/>
              </a:solidFill>
              <a:uFill>
                <a:solidFill>
                  <a:srgbClr val="FFFFFF"/>
                </a:solidFill>
              </a:uFill>
              <a:latin typeface="Arial"/>
            </a:endParaRPr>
          </a:p>
        </p:txBody>
      </p:sp>
      <p:sp>
        <p:nvSpPr>
          <p:cNvPr id="142" name="CustomShape 3"/>
          <p:cNvSpPr/>
          <p:nvPr/>
        </p:nvSpPr>
        <p:spPr>
          <a:xfrm>
            <a:off x="1279440" y="3305160"/>
            <a:ext cx="7254000" cy="3542760"/>
          </a:xfrm>
          <a:prstGeom prst="rect">
            <a:avLst/>
          </a:prstGeom>
          <a:noFill/>
          <a:ln>
            <a:noFill/>
          </a:ln>
        </p:spPr>
        <p:style>
          <a:lnRef idx="0">
            <a:scrgbClr r="0" g="0" b="0"/>
          </a:lnRef>
          <a:fillRef idx="0">
            <a:scrgbClr r="0" g="0" b="0"/>
          </a:fillRef>
          <a:effectRef idx="0">
            <a:scrgbClr r="0" g="0" b="0"/>
          </a:effectRef>
          <a:fontRef idx="minor"/>
        </p:style>
        <p:txBody>
          <a:bodyPr lIns="95760" tIns="47160" rIns="95760" bIns="47160" anchor="b"/>
          <a:lstStyle/>
          <a:p>
            <a:pPr>
              <a:lnSpc>
                <a:spcPct val="90000"/>
              </a:lnSpc>
              <a:spcBef>
                <a:spcPts val="400"/>
              </a:spcBef>
            </a:pPr>
            <a:r>
              <a:rPr lang="fr-FR" sz="1000" b="0" strike="noStrike" spc="-1">
                <a:solidFill>
                  <a:srgbClr val="000000"/>
                </a:solidFill>
                <a:uFill>
                  <a:solidFill>
                    <a:srgbClr val="FFFFFF"/>
                  </a:solidFill>
                </a:uFill>
                <a:latin typeface="Arial"/>
                <a:ea typeface="ヒラギノ角ゴ Pro W3"/>
              </a:rPr>
              <a:t>CHI 2011 Course Notes 	                 1                                                                   Siegel</a:t>
            </a:r>
            <a:endParaRPr lang="fr-FR" sz="1000" b="0" strike="noStrike" spc="-1">
              <a:solidFill>
                <a:srgbClr val="000000"/>
              </a:solidFill>
              <a:uFill>
                <a:solidFill>
                  <a:srgbClr val="FFFFFF"/>
                </a:solidFill>
              </a:uFill>
              <a:latin typeface="Arial"/>
            </a:endParaRPr>
          </a:p>
        </p:txBody>
      </p:sp>
    </p:spTree>
    <p:extLst>
      <p:ext uri="{BB962C8B-B14F-4D97-AF65-F5344CB8AC3E}">
        <p14:creationId xmlns:p14="http://schemas.microsoft.com/office/powerpoint/2010/main" val="10469465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PlaceHolder 1"/>
          <p:cNvSpPr>
            <a:spLocks noGrp="1"/>
          </p:cNvSpPr>
          <p:nvPr>
            <p:ph type="body"/>
          </p:nvPr>
        </p:nvSpPr>
        <p:spPr>
          <a:xfrm>
            <a:off x="1281240" y="3473280"/>
            <a:ext cx="7038360" cy="3290040"/>
          </a:xfrm>
          <a:prstGeom prst="rect">
            <a:avLst/>
          </a:prstGeom>
        </p:spPr>
        <p:txBody>
          <a:bodyPr lIns="95760" tIns="47160" rIns="95760" bIns="47160" anchor="b"/>
          <a:lstStyle/>
          <a:p>
            <a:pPr marL="216000" indent="-215640">
              <a:lnSpc>
                <a:spcPct val="100000"/>
              </a:lnSpc>
            </a:pPr>
            <a:r>
              <a:rPr lang="fr-FR" sz="2000" b="0" strike="noStrike" spc="-1">
                <a:solidFill>
                  <a:srgbClr val="000000"/>
                </a:solidFill>
                <a:uFill>
                  <a:solidFill>
                    <a:srgbClr val="FFFFFF"/>
                  </a:solidFill>
                </a:uFill>
                <a:latin typeface="Arial"/>
              </a:rPr>
              <a:t>Helps ensure adequate detail and depth granularity of findings </a:t>
            </a:r>
          </a:p>
          <a:p>
            <a:pPr marL="216000" indent="-215640">
              <a:lnSpc>
                <a:spcPct val="100000"/>
              </a:lnSpc>
            </a:pPr>
            <a:endParaRPr lang="fr-FR" sz="2000" b="0" strike="noStrike" spc="-1">
              <a:solidFill>
                <a:srgbClr val="000000"/>
              </a:solidFill>
              <a:uFill>
                <a:solidFill>
                  <a:srgbClr val="FFFFFF"/>
                </a:solidFill>
              </a:uFill>
              <a:latin typeface="Arial"/>
            </a:endParaRPr>
          </a:p>
          <a:p>
            <a:pPr marL="216000" indent="-215640">
              <a:lnSpc>
                <a:spcPct val="100000"/>
              </a:lnSpc>
            </a:pPr>
            <a:r>
              <a:rPr lang="fr-FR" sz="2000" b="0" strike="noStrike" spc="-1">
                <a:solidFill>
                  <a:srgbClr val="000000"/>
                </a:solidFill>
                <a:uFill>
                  <a:solidFill>
                    <a:srgbClr val="FFFFFF"/>
                  </a:solidFill>
                </a:uFill>
                <a:latin typeface="Arial"/>
              </a:rPr>
              <a:t>Helps consolidate data across cases </a:t>
            </a:r>
          </a:p>
          <a:p>
            <a:pPr marL="216000" indent="-215640">
              <a:lnSpc>
                <a:spcPct val="100000"/>
              </a:lnSpc>
            </a:pPr>
            <a:endParaRPr lang="fr-FR" sz="2000" b="0" strike="noStrike" spc="-1">
              <a:solidFill>
                <a:srgbClr val="000000"/>
              </a:solidFill>
              <a:uFill>
                <a:solidFill>
                  <a:srgbClr val="FFFFFF"/>
                </a:solidFill>
              </a:uFill>
              <a:latin typeface="Arial"/>
            </a:endParaRPr>
          </a:p>
          <a:p>
            <a:pPr marL="216000" indent="-215640">
              <a:lnSpc>
                <a:spcPct val="100000"/>
              </a:lnSpc>
            </a:pPr>
            <a:r>
              <a:rPr lang="fr-FR" sz="2000" b="0" strike="noStrike" spc="-1">
                <a:solidFill>
                  <a:srgbClr val="000000"/>
                </a:solidFill>
                <a:uFill>
                  <a:solidFill>
                    <a:srgbClr val="FFFFFF"/>
                  </a:solidFill>
                </a:uFill>
                <a:latin typeface="Arial"/>
              </a:rPr>
              <a:t>Promotes team buy-in </a:t>
            </a:r>
          </a:p>
          <a:p>
            <a:pPr marL="216000" indent="-215640">
              <a:lnSpc>
                <a:spcPct val="100000"/>
              </a:lnSpc>
            </a:pPr>
            <a:endParaRPr lang="fr-FR" sz="2000" b="0" strike="noStrike" spc="-1">
              <a:solidFill>
                <a:srgbClr val="000000"/>
              </a:solidFill>
              <a:uFill>
                <a:solidFill>
                  <a:srgbClr val="FFFFFF"/>
                </a:solidFill>
              </a:uFill>
              <a:latin typeface="Arial"/>
            </a:endParaRPr>
          </a:p>
          <a:p>
            <a:pPr marL="216000" indent="-215640">
              <a:lnSpc>
                <a:spcPct val="100000"/>
              </a:lnSpc>
            </a:pPr>
            <a:r>
              <a:rPr lang="fr-FR" sz="2000" b="0" strike="noStrike" spc="-1">
                <a:solidFill>
                  <a:srgbClr val="000000"/>
                </a:solidFill>
                <a:uFill>
                  <a:solidFill>
                    <a:srgbClr val="FFFFFF"/>
                  </a:solidFill>
                </a:uFill>
                <a:latin typeface="Arial"/>
              </a:rPr>
              <a:t>Empowers researcher to probe opportunistically</a:t>
            </a:r>
          </a:p>
          <a:p>
            <a:pPr marL="216000" indent="-215640">
              <a:lnSpc>
                <a:spcPct val="100000"/>
              </a:lnSpc>
            </a:pPr>
            <a:endParaRPr lang="fr-FR" sz="2000" b="0" strike="noStrike" spc="-1">
              <a:solidFill>
                <a:srgbClr val="000000"/>
              </a:solidFill>
              <a:uFill>
                <a:solidFill>
                  <a:srgbClr val="FFFFFF"/>
                </a:solidFill>
              </a:uFill>
              <a:latin typeface="Arial"/>
            </a:endParaRPr>
          </a:p>
          <a:p>
            <a:pPr marL="216000" indent="-215640">
              <a:lnSpc>
                <a:spcPct val="100000"/>
              </a:lnSpc>
            </a:pPr>
            <a:r>
              <a:rPr lang="fr-FR" sz="2000" b="0" strike="noStrike" spc="-1">
                <a:solidFill>
                  <a:srgbClr val="000000"/>
                </a:solidFill>
                <a:uFill>
                  <a:solidFill>
                    <a:srgbClr val="FFFFFF"/>
                  </a:solidFill>
                </a:uFill>
                <a:latin typeface="Arial"/>
              </a:rPr>
              <a:t>Provides conceptual baseline for analysis</a:t>
            </a:r>
          </a:p>
          <a:p>
            <a:pPr marL="216000" indent="-215640">
              <a:lnSpc>
                <a:spcPct val="100000"/>
              </a:lnSpc>
            </a:pPr>
            <a:endParaRPr lang="fr-FR" sz="2000" b="0" strike="noStrike" spc="-1">
              <a:solidFill>
                <a:srgbClr val="000000"/>
              </a:solidFill>
              <a:uFill>
                <a:solidFill>
                  <a:srgbClr val="FFFFFF"/>
                </a:solidFill>
              </a:uFill>
              <a:latin typeface="Arial"/>
            </a:endParaRPr>
          </a:p>
          <a:p>
            <a:pPr marL="216000" indent="-215640">
              <a:lnSpc>
                <a:spcPct val="100000"/>
              </a:lnSpc>
            </a:pPr>
            <a:r>
              <a:rPr lang="fr-FR" sz="2000" b="0" strike="noStrike" spc="-1">
                <a:solidFill>
                  <a:srgbClr val="000000"/>
                </a:solidFill>
                <a:uFill>
                  <a:solidFill>
                    <a:srgbClr val="FFFFFF"/>
                  </a:solidFill>
                </a:uFill>
                <a:latin typeface="Arial"/>
              </a:rPr>
              <a:t>Provides groundwork of data coding system, facilitates data management </a:t>
            </a:r>
          </a:p>
          <a:p>
            <a:pPr marL="216000" indent="-215640">
              <a:lnSpc>
                <a:spcPct val="100000"/>
              </a:lnSpc>
            </a:pPr>
            <a:endParaRPr lang="fr-FR" sz="2000" b="0" strike="noStrike" spc="-1">
              <a:solidFill>
                <a:srgbClr val="000000"/>
              </a:solidFill>
              <a:uFill>
                <a:solidFill>
                  <a:srgbClr val="FFFFFF"/>
                </a:solidFill>
              </a:uFill>
              <a:latin typeface="Arial"/>
            </a:endParaRPr>
          </a:p>
          <a:p>
            <a:pPr marL="216000" indent="-215640">
              <a:lnSpc>
                <a:spcPct val="100000"/>
              </a:lnSpc>
            </a:pPr>
            <a:r>
              <a:rPr lang="fr-FR" sz="2000" b="0" strike="noStrike" spc="-1">
                <a:solidFill>
                  <a:srgbClr val="000000"/>
                </a:solidFill>
                <a:uFill>
                  <a:solidFill>
                    <a:srgbClr val="FFFFFF"/>
                  </a:solidFill>
                </a:uFill>
                <a:latin typeface="Arial"/>
              </a:rPr>
              <a:t>Helps with messaging of findings back to team to address key aspects of their pre-existing mindset</a:t>
            </a:r>
          </a:p>
          <a:p>
            <a:pPr marL="216000" indent="-215640">
              <a:lnSpc>
                <a:spcPct val="100000"/>
              </a:lnSpc>
            </a:pPr>
            <a:endParaRPr lang="fr-FR" sz="2000" b="0" strike="noStrike" spc="-1">
              <a:solidFill>
                <a:srgbClr val="000000"/>
              </a:solidFill>
              <a:uFill>
                <a:solidFill>
                  <a:srgbClr val="FFFFFF"/>
                </a:solidFill>
              </a:uFill>
              <a:latin typeface="Arial"/>
            </a:endParaRPr>
          </a:p>
        </p:txBody>
      </p:sp>
      <p:sp>
        <p:nvSpPr>
          <p:cNvPr id="157" name="CustomShape 2"/>
          <p:cNvSpPr/>
          <p:nvPr/>
        </p:nvSpPr>
        <p:spPr>
          <a:xfrm>
            <a:off x="1279440" y="3305160"/>
            <a:ext cx="7254000" cy="3542760"/>
          </a:xfrm>
          <a:prstGeom prst="rect">
            <a:avLst/>
          </a:prstGeom>
          <a:noFill/>
          <a:ln>
            <a:noFill/>
          </a:ln>
        </p:spPr>
        <p:style>
          <a:lnRef idx="0">
            <a:scrgbClr r="0" g="0" b="0"/>
          </a:lnRef>
          <a:fillRef idx="0">
            <a:scrgbClr r="0" g="0" b="0"/>
          </a:fillRef>
          <a:effectRef idx="0">
            <a:scrgbClr r="0" g="0" b="0"/>
          </a:effectRef>
          <a:fontRef idx="minor"/>
        </p:style>
        <p:txBody>
          <a:bodyPr lIns="95760" tIns="47160" rIns="95760" bIns="47160" anchor="b"/>
          <a:lstStyle/>
          <a:p>
            <a:pPr>
              <a:lnSpc>
                <a:spcPct val="90000"/>
              </a:lnSpc>
              <a:spcBef>
                <a:spcPts val="400"/>
              </a:spcBef>
            </a:pPr>
            <a:r>
              <a:rPr lang="fr-FR" sz="1000" b="0" strike="noStrike" spc="-1">
                <a:solidFill>
                  <a:srgbClr val="000000"/>
                </a:solidFill>
                <a:uFill>
                  <a:solidFill>
                    <a:srgbClr val="FFFFFF"/>
                  </a:solidFill>
                </a:uFill>
                <a:latin typeface="Arial"/>
                <a:ea typeface="ヒラギノ角ゴ Pro W3"/>
              </a:rPr>
              <a:t>CHI 2011 Course Notes 	                    </a:t>
            </a:r>
            <a:fld id="{C9200CE2-3BE1-4657-9925-B2403BF8715C}" type="slidenum">
              <a:rPr lang="fr-FR" sz="1000" b="0" strike="noStrike" spc="-1">
                <a:solidFill>
                  <a:srgbClr val="000000"/>
                </a:solidFill>
                <a:uFill>
                  <a:solidFill>
                    <a:srgbClr val="FFFFFF"/>
                  </a:solidFill>
                </a:uFill>
                <a:latin typeface="Arial"/>
                <a:ea typeface="ヒラギノ角ゴ Pro W3"/>
              </a:rPr>
              <a:t>11</a:t>
            </a:fld>
            <a:r>
              <a:rPr lang="fr-FR" sz="1000" b="0" strike="noStrike" spc="-1">
                <a:solidFill>
                  <a:srgbClr val="000000"/>
                </a:solidFill>
                <a:uFill>
                  <a:solidFill>
                    <a:srgbClr val="FFFFFF"/>
                  </a:solidFill>
                </a:uFill>
                <a:latin typeface="Arial"/>
                <a:ea typeface="ヒラギノ角ゴ Pro W3"/>
              </a:rPr>
              <a:t>                                                               Siegel</a:t>
            </a:r>
            <a:endParaRPr lang="fr-FR" sz="1000" b="0" strike="noStrike" spc="-1">
              <a:solidFill>
                <a:srgbClr val="000000"/>
              </a:solidFill>
              <a:uFill>
                <a:solidFill>
                  <a:srgbClr val="FFFFFF"/>
                </a:solidFill>
              </a:uFill>
              <a:latin typeface="Arial"/>
            </a:endParaRPr>
          </a:p>
        </p:txBody>
      </p:sp>
    </p:spTree>
    <p:extLst>
      <p:ext uri="{BB962C8B-B14F-4D97-AF65-F5344CB8AC3E}">
        <p14:creationId xmlns:p14="http://schemas.microsoft.com/office/powerpoint/2010/main" val="27891465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PlaceHolder 1"/>
          <p:cNvSpPr>
            <a:spLocks noGrp="1"/>
          </p:cNvSpPr>
          <p:nvPr>
            <p:ph type="body"/>
          </p:nvPr>
        </p:nvSpPr>
        <p:spPr>
          <a:xfrm>
            <a:off x="1200240" y="3367080"/>
            <a:ext cx="7041600" cy="3291840"/>
          </a:xfrm>
          <a:prstGeom prst="rect">
            <a:avLst/>
          </a:prstGeom>
        </p:spPr>
        <p:txBody>
          <a:bodyPr lIns="97920" tIns="48240" rIns="97920" bIns="48240"/>
          <a:lstStyle/>
          <a:p>
            <a:pPr marL="216000" indent="-215640">
              <a:lnSpc>
                <a:spcPct val="70000"/>
              </a:lnSpc>
            </a:pPr>
            <a:endParaRPr lang="fr-FR" sz="2000" b="0" strike="noStrike" spc="-1">
              <a:solidFill>
                <a:srgbClr val="000000"/>
              </a:solidFill>
              <a:uFill>
                <a:solidFill>
                  <a:srgbClr val="FFFFFF"/>
                </a:solidFill>
              </a:uFill>
              <a:latin typeface="Arial"/>
            </a:endParaRPr>
          </a:p>
          <a:p>
            <a:pPr marL="216000" indent="-215640">
              <a:lnSpc>
                <a:spcPct val="70000"/>
              </a:lnSpc>
            </a:pPr>
            <a:endParaRPr lang="fr-FR" sz="2000" b="0" strike="noStrike" spc="-1">
              <a:solidFill>
                <a:srgbClr val="000000"/>
              </a:solidFill>
              <a:uFill>
                <a:solidFill>
                  <a:srgbClr val="FFFFFF"/>
                </a:solidFill>
              </a:uFill>
              <a:latin typeface="Arial"/>
            </a:endParaRPr>
          </a:p>
          <a:p>
            <a:pPr marL="216000" indent="-215640">
              <a:lnSpc>
                <a:spcPct val="70000"/>
              </a:lnSpc>
            </a:pPr>
            <a:endParaRPr lang="fr-FR" sz="2000" b="0" strike="noStrike" spc="-1">
              <a:solidFill>
                <a:srgbClr val="000000"/>
              </a:solidFill>
              <a:uFill>
                <a:solidFill>
                  <a:srgbClr val="FFFFFF"/>
                </a:solidFill>
              </a:uFill>
              <a:latin typeface="Arial"/>
            </a:endParaRPr>
          </a:p>
          <a:p>
            <a:pPr marL="216000" indent="-215640">
              <a:lnSpc>
                <a:spcPct val="70000"/>
              </a:lnSpc>
            </a:pPr>
            <a:endParaRPr lang="fr-FR" sz="2000" b="0" strike="noStrike" spc="-1">
              <a:solidFill>
                <a:srgbClr val="000000"/>
              </a:solidFill>
              <a:uFill>
                <a:solidFill>
                  <a:srgbClr val="FFFFFF"/>
                </a:solidFill>
              </a:uFill>
              <a:latin typeface="Arial"/>
            </a:endParaRPr>
          </a:p>
          <a:p>
            <a:pPr marL="216000" indent="-215640">
              <a:lnSpc>
                <a:spcPct val="70000"/>
              </a:lnSpc>
            </a:pPr>
            <a:endParaRPr lang="fr-FR" sz="2000" b="0" strike="noStrike" spc="-1">
              <a:solidFill>
                <a:srgbClr val="000000"/>
              </a:solidFill>
              <a:uFill>
                <a:solidFill>
                  <a:srgbClr val="FFFFFF"/>
                </a:solidFill>
              </a:uFill>
              <a:latin typeface="Arial"/>
            </a:endParaRPr>
          </a:p>
          <a:p>
            <a:pPr marL="216000" indent="-215640">
              <a:lnSpc>
                <a:spcPct val="70000"/>
              </a:lnSpc>
            </a:pPr>
            <a:endParaRPr lang="fr-FR" sz="2000" b="0" strike="noStrike" spc="-1">
              <a:solidFill>
                <a:srgbClr val="000000"/>
              </a:solidFill>
              <a:uFill>
                <a:solidFill>
                  <a:srgbClr val="FFFFFF"/>
                </a:solidFill>
              </a:uFill>
              <a:latin typeface="Arial"/>
            </a:endParaRPr>
          </a:p>
          <a:p>
            <a:pPr marL="216000" indent="-215640">
              <a:lnSpc>
                <a:spcPct val="70000"/>
              </a:lnSpc>
            </a:pPr>
            <a:endParaRPr lang="fr-FR" sz="2000" b="0" strike="noStrike" spc="-1">
              <a:solidFill>
                <a:srgbClr val="000000"/>
              </a:solidFill>
              <a:uFill>
                <a:solidFill>
                  <a:srgbClr val="FFFFFF"/>
                </a:solidFill>
              </a:uFill>
              <a:latin typeface="Arial"/>
            </a:endParaRPr>
          </a:p>
          <a:p>
            <a:pPr marL="216000" indent="-215640">
              <a:lnSpc>
                <a:spcPct val="70000"/>
              </a:lnSpc>
            </a:pPr>
            <a:endParaRPr lang="fr-FR" sz="2000" b="0" strike="noStrike" spc="-1">
              <a:solidFill>
                <a:srgbClr val="000000"/>
              </a:solidFill>
              <a:uFill>
                <a:solidFill>
                  <a:srgbClr val="FFFFFF"/>
                </a:solidFill>
              </a:uFill>
              <a:latin typeface="Arial"/>
            </a:endParaRPr>
          </a:p>
          <a:p>
            <a:pPr marL="216000" indent="-215640">
              <a:lnSpc>
                <a:spcPct val="70000"/>
              </a:lnSpc>
            </a:pPr>
            <a:endParaRPr lang="fr-FR" sz="2000" b="0" strike="noStrike" spc="-1">
              <a:solidFill>
                <a:srgbClr val="000000"/>
              </a:solidFill>
              <a:uFill>
                <a:solidFill>
                  <a:srgbClr val="FFFFFF"/>
                </a:solidFill>
              </a:uFill>
              <a:latin typeface="Arial"/>
            </a:endParaRPr>
          </a:p>
          <a:p>
            <a:pPr marL="216000" indent="-215640">
              <a:lnSpc>
                <a:spcPct val="70000"/>
              </a:lnSpc>
            </a:pPr>
            <a:endParaRPr lang="fr-FR" sz="2000" b="0" strike="noStrike" spc="-1">
              <a:solidFill>
                <a:srgbClr val="000000"/>
              </a:solidFill>
              <a:uFill>
                <a:solidFill>
                  <a:srgbClr val="FFFFFF"/>
                </a:solidFill>
              </a:uFill>
              <a:latin typeface="Arial"/>
            </a:endParaRPr>
          </a:p>
          <a:p>
            <a:pPr marL="216000" indent="-215640">
              <a:lnSpc>
                <a:spcPct val="70000"/>
              </a:lnSpc>
            </a:pPr>
            <a:endParaRPr lang="fr-FR" sz="2000" b="0" strike="noStrike" spc="-1">
              <a:solidFill>
                <a:srgbClr val="000000"/>
              </a:solidFill>
              <a:uFill>
                <a:solidFill>
                  <a:srgbClr val="FFFFFF"/>
                </a:solidFill>
              </a:uFill>
              <a:latin typeface="Arial"/>
            </a:endParaRPr>
          </a:p>
          <a:p>
            <a:pPr marL="216000" indent="-215640">
              <a:lnSpc>
                <a:spcPct val="70000"/>
              </a:lnSpc>
            </a:pPr>
            <a:endParaRPr lang="fr-FR" sz="2000" b="0" strike="noStrike" spc="-1">
              <a:solidFill>
                <a:srgbClr val="000000"/>
              </a:solidFill>
              <a:uFill>
                <a:solidFill>
                  <a:srgbClr val="FFFFFF"/>
                </a:solidFill>
              </a:uFill>
              <a:latin typeface="Arial"/>
            </a:endParaRPr>
          </a:p>
          <a:p>
            <a:pPr marL="216000" indent="-215640">
              <a:lnSpc>
                <a:spcPct val="70000"/>
              </a:lnSpc>
            </a:pPr>
            <a:endParaRPr lang="fr-FR" sz="2000" b="0" strike="noStrike" spc="-1">
              <a:solidFill>
                <a:srgbClr val="000000"/>
              </a:solidFill>
              <a:uFill>
                <a:solidFill>
                  <a:srgbClr val="FFFFFF"/>
                </a:solidFill>
              </a:uFill>
              <a:latin typeface="Arial"/>
            </a:endParaRPr>
          </a:p>
          <a:p>
            <a:pPr marL="216000" indent="-215640">
              <a:lnSpc>
                <a:spcPct val="70000"/>
              </a:lnSpc>
            </a:pPr>
            <a:endParaRPr lang="fr-FR" sz="2000" b="0" strike="noStrike" spc="-1">
              <a:solidFill>
                <a:srgbClr val="000000"/>
              </a:solidFill>
              <a:uFill>
                <a:solidFill>
                  <a:srgbClr val="FFFFFF"/>
                </a:solidFill>
              </a:uFill>
              <a:latin typeface="Arial"/>
            </a:endParaRPr>
          </a:p>
          <a:p>
            <a:pPr marL="216000" indent="-215640">
              <a:lnSpc>
                <a:spcPct val="70000"/>
              </a:lnSpc>
            </a:pPr>
            <a:endParaRPr lang="fr-FR" sz="2000" b="0" strike="noStrike" spc="-1">
              <a:solidFill>
                <a:srgbClr val="000000"/>
              </a:solidFill>
              <a:uFill>
                <a:solidFill>
                  <a:srgbClr val="FFFFFF"/>
                </a:solidFill>
              </a:uFill>
              <a:latin typeface="Arial"/>
            </a:endParaRPr>
          </a:p>
          <a:p>
            <a:pPr marL="216000" indent="-215640">
              <a:lnSpc>
                <a:spcPct val="70000"/>
              </a:lnSpc>
            </a:pPr>
            <a:endParaRPr lang="fr-FR" sz="2000" b="0" strike="noStrike" spc="-1">
              <a:solidFill>
                <a:srgbClr val="000000"/>
              </a:solidFill>
              <a:uFill>
                <a:solidFill>
                  <a:srgbClr val="FFFFFF"/>
                </a:solidFill>
              </a:uFill>
              <a:latin typeface="Arial"/>
            </a:endParaRPr>
          </a:p>
          <a:p>
            <a:pPr marL="216000" indent="-215640">
              <a:lnSpc>
                <a:spcPct val="70000"/>
              </a:lnSpc>
            </a:pPr>
            <a:endParaRPr lang="fr-FR" sz="2000" b="0" strike="noStrike" spc="-1">
              <a:solidFill>
                <a:srgbClr val="000000"/>
              </a:solidFill>
              <a:uFill>
                <a:solidFill>
                  <a:srgbClr val="FFFFFF"/>
                </a:solidFill>
              </a:uFill>
              <a:latin typeface="Arial"/>
            </a:endParaRPr>
          </a:p>
          <a:p>
            <a:pPr marL="216000" indent="-215640">
              <a:lnSpc>
                <a:spcPct val="70000"/>
              </a:lnSpc>
            </a:pPr>
            <a:r>
              <a:rPr lang="fr-FR" sz="900" b="0" strike="noStrike" spc="-1">
                <a:solidFill>
                  <a:srgbClr val="000000"/>
                </a:solidFill>
                <a:uFill>
                  <a:solidFill>
                    <a:srgbClr val="FFFFFF"/>
                  </a:solidFill>
                </a:uFill>
                <a:latin typeface="Arial"/>
              </a:rPr>
              <a:t>NECTAR Qual Research 1	                </a:t>
            </a:r>
            <a:fld id="{8B73D445-7567-40EA-9EB5-583D4D505E7B}" type="slidenum">
              <a:rPr lang="fr-FR" sz="900" b="0" strike="noStrike" spc="-1">
                <a:solidFill>
                  <a:srgbClr val="000000"/>
                </a:solidFill>
                <a:uFill>
                  <a:solidFill>
                    <a:srgbClr val="FFFFFF"/>
                  </a:solidFill>
                </a:uFill>
                <a:latin typeface="Arial"/>
              </a:rPr>
              <a:t>12</a:t>
            </a:fld>
            <a:r>
              <a:rPr lang="fr-FR" sz="900" b="0" strike="noStrike" spc="-1">
                <a:solidFill>
                  <a:srgbClr val="000000"/>
                </a:solidFill>
                <a:uFill>
                  <a:solidFill>
                    <a:srgbClr val="FFFFFF"/>
                  </a:solidFill>
                </a:uFill>
                <a:latin typeface="Arial"/>
              </a:rPr>
              <a:t>                                         Dray &amp; Siegel</a:t>
            </a:r>
          </a:p>
          <a:p>
            <a:pPr marL="216000" indent="-215640">
              <a:lnSpc>
                <a:spcPct val="70000"/>
              </a:lnSpc>
            </a:pPr>
            <a:endParaRPr lang="fr-FR" sz="900" b="0" strike="noStrike" spc="-1">
              <a:solidFill>
                <a:srgbClr val="000000"/>
              </a:solidFill>
              <a:uFill>
                <a:solidFill>
                  <a:srgbClr val="FFFFFF"/>
                </a:solidFill>
              </a:uFill>
              <a:latin typeface="Arial"/>
            </a:endParaRPr>
          </a:p>
          <a:p>
            <a:pPr marL="216000" indent="-215640">
              <a:lnSpc>
                <a:spcPct val="70000"/>
              </a:lnSpc>
            </a:pPr>
            <a:endParaRPr lang="fr-FR" sz="900" b="0" strike="noStrike" spc="-1">
              <a:solidFill>
                <a:srgbClr val="000000"/>
              </a:solidFill>
              <a:uFill>
                <a:solidFill>
                  <a:srgbClr val="FFFFFF"/>
                </a:solidFill>
              </a:uFill>
              <a:latin typeface="Arial"/>
            </a:endParaRPr>
          </a:p>
        </p:txBody>
      </p:sp>
    </p:spTree>
    <p:extLst>
      <p:ext uri="{BB962C8B-B14F-4D97-AF65-F5344CB8AC3E}">
        <p14:creationId xmlns:p14="http://schemas.microsoft.com/office/powerpoint/2010/main" val="14276941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PlaceHolder 1"/>
          <p:cNvSpPr>
            <a:spLocks noGrp="1"/>
          </p:cNvSpPr>
          <p:nvPr>
            <p:ph type="body"/>
          </p:nvPr>
        </p:nvSpPr>
        <p:spPr>
          <a:xfrm>
            <a:off x="1281240" y="3473280"/>
            <a:ext cx="7038360" cy="3290040"/>
          </a:xfrm>
          <a:prstGeom prst="rect">
            <a:avLst/>
          </a:prstGeom>
        </p:spPr>
        <p:txBody>
          <a:bodyPr lIns="95760" tIns="47160" rIns="95760" bIns="47160" anchor="b"/>
          <a:lstStyle/>
          <a:p>
            <a:pPr marL="216000" indent="-215640">
              <a:lnSpc>
                <a:spcPct val="60000"/>
              </a:lnSpc>
            </a:pPr>
            <a:r>
              <a:rPr lang="fr-FR" sz="1600" b="0" strike="noStrike" spc="-1">
                <a:solidFill>
                  <a:srgbClr val="000000"/>
                </a:solidFill>
                <a:uFill>
                  <a:solidFill>
                    <a:srgbClr val="FFFFFF"/>
                  </a:solidFill>
                </a:uFill>
                <a:latin typeface="Arial"/>
              </a:rPr>
              <a:t>Reliability: The data is not random, there is a phenomenon and not just noise</a:t>
            </a:r>
          </a:p>
          <a:p>
            <a:pPr marL="216000" indent="-215640">
              <a:lnSpc>
                <a:spcPct val="60000"/>
              </a:lnSpc>
            </a:pPr>
            <a:r>
              <a:rPr lang="fr-FR" sz="1400" b="0" strike="noStrike" spc="-1">
                <a:solidFill>
                  <a:srgbClr val="000000"/>
                </a:solidFill>
                <a:uFill>
                  <a:solidFill>
                    <a:srgbClr val="FFFFFF"/>
                  </a:solidFill>
                </a:uFill>
                <a:latin typeface="Arial"/>
              </a:rPr>
              <a:t>Evaluated through correlation of results across replication</a:t>
            </a:r>
          </a:p>
          <a:p>
            <a:pPr marL="216000" indent="-215640">
              <a:lnSpc>
                <a:spcPct val="60000"/>
              </a:lnSpc>
            </a:pPr>
            <a:r>
              <a:rPr lang="fr-FR" sz="2000" b="0" strike="noStrike" spc="-1">
                <a:solidFill>
                  <a:srgbClr val="000000"/>
                </a:solidFill>
                <a:uFill>
                  <a:solidFill>
                    <a:srgbClr val="FFFFFF"/>
                  </a:solidFill>
                </a:uFill>
                <a:latin typeface="Arial"/>
              </a:rPr>
              <a:t>Inter-judge reliability</a:t>
            </a:r>
          </a:p>
          <a:p>
            <a:pPr marL="216000" indent="-215640">
              <a:lnSpc>
                <a:spcPct val="60000"/>
              </a:lnSpc>
            </a:pPr>
            <a:r>
              <a:rPr lang="fr-FR" sz="2000" b="0" strike="noStrike" spc="-1">
                <a:solidFill>
                  <a:srgbClr val="000000"/>
                </a:solidFill>
                <a:uFill>
                  <a:solidFill>
                    <a:srgbClr val="FFFFFF"/>
                  </a:solidFill>
                </a:uFill>
                <a:latin typeface="Arial"/>
              </a:rPr>
              <a:t>Test-retest reliability </a:t>
            </a:r>
          </a:p>
          <a:p>
            <a:pPr marL="216000" indent="-215640">
              <a:lnSpc>
                <a:spcPct val="60000"/>
              </a:lnSpc>
            </a:pPr>
            <a:r>
              <a:rPr lang="fr-FR" sz="2000" b="0" strike="noStrike" spc="-1">
                <a:solidFill>
                  <a:srgbClr val="000000"/>
                </a:solidFill>
                <a:uFill>
                  <a:solidFill>
                    <a:srgbClr val="FFFFFF"/>
                  </a:solidFill>
                </a:uFill>
                <a:latin typeface="Arial"/>
              </a:rPr>
              <a:t>Split half reliability</a:t>
            </a:r>
          </a:p>
          <a:p>
            <a:pPr marL="216000" indent="-215640">
              <a:lnSpc>
                <a:spcPct val="60000"/>
              </a:lnSpc>
            </a:pPr>
            <a:r>
              <a:rPr lang="fr-FR" sz="1600" b="0" strike="noStrike" spc="-1">
                <a:solidFill>
                  <a:srgbClr val="000000"/>
                </a:solidFill>
                <a:uFill>
                  <a:solidFill>
                    <a:srgbClr val="FFFFFF"/>
                  </a:solidFill>
                </a:uFill>
                <a:latin typeface="Arial"/>
              </a:rPr>
              <a:t>Validity: The variables or measures mean what we think they mean</a:t>
            </a:r>
          </a:p>
          <a:p>
            <a:pPr marL="216000" indent="-215640">
              <a:lnSpc>
                <a:spcPct val="60000"/>
              </a:lnSpc>
            </a:pPr>
            <a:r>
              <a:rPr lang="fr-FR" sz="1400" b="0" strike="noStrike" spc="-1">
                <a:solidFill>
                  <a:srgbClr val="000000"/>
                </a:solidFill>
                <a:uFill>
                  <a:solidFill>
                    <a:srgbClr val="FFFFFF"/>
                  </a:solidFill>
                </a:uFill>
                <a:latin typeface="Arial"/>
              </a:rPr>
              <a:t>Construct validity: Does our measure capture what we think it does?</a:t>
            </a:r>
          </a:p>
          <a:p>
            <a:pPr marL="216000" indent="-215640">
              <a:lnSpc>
                <a:spcPct val="60000"/>
              </a:lnSpc>
            </a:pPr>
            <a:r>
              <a:rPr lang="fr-FR" sz="1400" b="0" strike="noStrike" spc="-1">
                <a:solidFill>
                  <a:srgbClr val="000000"/>
                </a:solidFill>
                <a:uFill>
                  <a:solidFill>
                    <a:srgbClr val="FFFFFF"/>
                  </a:solidFill>
                </a:uFill>
                <a:latin typeface="Arial"/>
              </a:rPr>
              <a:t>External validity: Does the relationship generalize to other contexts? </a:t>
            </a:r>
          </a:p>
          <a:p>
            <a:pPr marL="216000" indent="-215640">
              <a:lnSpc>
                <a:spcPct val="60000"/>
              </a:lnSpc>
            </a:pPr>
            <a:r>
              <a:rPr lang="fr-FR" sz="1400" b="0" strike="noStrike" spc="-1">
                <a:solidFill>
                  <a:srgbClr val="000000"/>
                </a:solidFill>
                <a:uFill>
                  <a:solidFill>
                    <a:srgbClr val="FFFFFF"/>
                  </a:solidFill>
                </a:uFill>
                <a:latin typeface="Arial"/>
              </a:rPr>
              <a:t>In positivist research, evaluated by showing that the variable predicts some other variable that should be related to it and was not part of its definition, and use of experimental controls to eliminate possible confounds</a:t>
            </a:r>
          </a:p>
          <a:p>
            <a:pPr marL="216000" indent="-215640">
              <a:lnSpc>
                <a:spcPct val="60000"/>
              </a:lnSpc>
            </a:pPr>
            <a:r>
              <a:rPr lang="fr-FR" sz="1600" b="0" strike="noStrike" spc="-1">
                <a:solidFill>
                  <a:srgbClr val="000000"/>
                </a:solidFill>
                <a:uFill>
                  <a:solidFill>
                    <a:srgbClr val="FFFFFF"/>
                  </a:solidFill>
                </a:uFill>
                <a:latin typeface="Arial"/>
              </a:rPr>
              <a:t>Reliability is necessary but not sufficient for validity</a:t>
            </a:r>
          </a:p>
          <a:p>
            <a:pPr marL="216000" indent="-215640">
              <a:lnSpc>
                <a:spcPct val="60000"/>
              </a:lnSpc>
            </a:pPr>
            <a:r>
              <a:rPr lang="fr-FR" sz="1400" b="0" strike="noStrike" spc="-1">
                <a:solidFill>
                  <a:srgbClr val="000000"/>
                </a:solidFill>
                <a:uFill>
                  <a:solidFill>
                    <a:srgbClr val="FFFFFF"/>
                  </a:solidFill>
                </a:uFill>
                <a:latin typeface="Arial"/>
              </a:rPr>
              <a:t>In principle, validity can not exceed reliability</a:t>
            </a:r>
          </a:p>
          <a:p>
            <a:pPr marL="216000" indent="-215640">
              <a:lnSpc>
                <a:spcPct val="60000"/>
              </a:lnSpc>
            </a:pPr>
            <a:r>
              <a:rPr lang="fr-FR" sz="1600" b="0" strike="noStrike" spc="-1">
                <a:solidFill>
                  <a:srgbClr val="000000"/>
                </a:solidFill>
                <a:uFill>
                  <a:solidFill>
                    <a:srgbClr val="FFFFFF"/>
                  </a:solidFill>
                </a:uFill>
                <a:latin typeface="Arial"/>
              </a:rPr>
              <a:t>Restricted range of values on a variable in sample reduces reliability and consequently ability to detect valid relationships</a:t>
            </a:r>
          </a:p>
          <a:p>
            <a:pPr marL="216000" indent="-215640">
              <a:lnSpc>
                <a:spcPct val="60000"/>
              </a:lnSpc>
            </a:pPr>
            <a:r>
              <a:rPr lang="fr-FR" sz="1400" b="0" strike="noStrike" spc="-1">
                <a:solidFill>
                  <a:srgbClr val="000000"/>
                </a:solidFill>
                <a:uFill>
                  <a:solidFill>
                    <a:srgbClr val="FFFFFF"/>
                  </a:solidFill>
                </a:uFill>
                <a:latin typeface="Arial"/>
              </a:rPr>
              <a:t>Argument for diversity in your sample</a:t>
            </a:r>
          </a:p>
          <a:p>
            <a:pPr marL="216000" indent="-215640">
              <a:lnSpc>
                <a:spcPct val="60000"/>
              </a:lnSpc>
            </a:pPr>
            <a:r>
              <a:rPr lang="fr-FR" sz="1600" b="0" strike="noStrike" spc="-1">
                <a:solidFill>
                  <a:srgbClr val="000000"/>
                </a:solidFill>
                <a:uFill>
                  <a:solidFill>
                    <a:srgbClr val="FFFFFF"/>
                  </a:solidFill>
                </a:uFill>
                <a:latin typeface="Arial"/>
              </a:rPr>
              <a:t>These concepts have analogues in qualitative research</a:t>
            </a:r>
          </a:p>
          <a:p>
            <a:pPr marL="216000" indent="-215640">
              <a:lnSpc>
                <a:spcPct val="70000"/>
              </a:lnSpc>
            </a:pPr>
            <a:endParaRPr lang="fr-FR" sz="1600" b="0" strike="noStrike" spc="-1">
              <a:solidFill>
                <a:srgbClr val="000000"/>
              </a:solidFill>
              <a:uFill>
                <a:solidFill>
                  <a:srgbClr val="FFFFFF"/>
                </a:solidFill>
              </a:uFill>
              <a:latin typeface="Arial"/>
            </a:endParaRPr>
          </a:p>
        </p:txBody>
      </p:sp>
    </p:spTree>
    <p:extLst>
      <p:ext uri="{BB962C8B-B14F-4D97-AF65-F5344CB8AC3E}">
        <p14:creationId xmlns:p14="http://schemas.microsoft.com/office/powerpoint/2010/main" val="20175309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PlaceHolder 1"/>
          <p:cNvSpPr>
            <a:spLocks noGrp="1"/>
          </p:cNvSpPr>
          <p:nvPr>
            <p:ph type="body"/>
          </p:nvPr>
        </p:nvSpPr>
        <p:spPr>
          <a:xfrm>
            <a:off x="1281240" y="3473280"/>
            <a:ext cx="7038360" cy="3290040"/>
          </a:xfrm>
          <a:prstGeom prst="rect">
            <a:avLst/>
          </a:prstGeom>
        </p:spPr>
        <p:txBody>
          <a:bodyPr lIns="95760" tIns="47160" rIns="95760" bIns="47160" anchor="b"/>
          <a:lstStyle/>
          <a:p>
            <a:endParaRPr lang="fr-FR" sz="2000" b="0" strike="noStrike" spc="-1">
              <a:solidFill>
                <a:srgbClr val="000000"/>
              </a:solidFill>
              <a:uFill>
                <a:solidFill>
                  <a:srgbClr val="FFFFFF"/>
                </a:solidFill>
              </a:uFill>
              <a:latin typeface="Arial"/>
            </a:endParaRPr>
          </a:p>
        </p:txBody>
      </p:sp>
      <p:sp>
        <p:nvSpPr>
          <p:cNvPr id="161" name="CustomShape 2"/>
          <p:cNvSpPr/>
          <p:nvPr/>
        </p:nvSpPr>
        <p:spPr>
          <a:xfrm>
            <a:off x="1279440" y="3305160"/>
            <a:ext cx="7254000" cy="3542760"/>
          </a:xfrm>
          <a:prstGeom prst="rect">
            <a:avLst/>
          </a:prstGeom>
          <a:noFill/>
          <a:ln>
            <a:noFill/>
          </a:ln>
        </p:spPr>
        <p:style>
          <a:lnRef idx="0">
            <a:scrgbClr r="0" g="0" b="0"/>
          </a:lnRef>
          <a:fillRef idx="0">
            <a:scrgbClr r="0" g="0" b="0"/>
          </a:fillRef>
          <a:effectRef idx="0">
            <a:scrgbClr r="0" g="0" b="0"/>
          </a:effectRef>
          <a:fontRef idx="minor"/>
        </p:style>
        <p:txBody>
          <a:bodyPr lIns="95760" tIns="47160" rIns="95760" bIns="47160" anchor="b"/>
          <a:lstStyle/>
          <a:p>
            <a:pPr>
              <a:lnSpc>
                <a:spcPct val="90000"/>
              </a:lnSpc>
              <a:spcBef>
                <a:spcPts val="400"/>
              </a:spcBef>
            </a:pPr>
            <a:r>
              <a:rPr lang="fr-FR" sz="1000" b="0" strike="noStrike" spc="-1">
                <a:solidFill>
                  <a:srgbClr val="000000"/>
                </a:solidFill>
                <a:uFill>
                  <a:solidFill>
                    <a:srgbClr val="FFFFFF"/>
                  </a:solidFill>
                </a:uFill>
                <a:latin typeface="Arial"/>
                <a:ea typeface="ヒラギノ角ゴ Pro W3"/>
              </a:rPr>
              <a:t>CHI 2011 Course Notes 	                    </a:t>
            </a:r>
            <a:fld id="{1D94BFFC-F67C-42D8-B089-7C0470A1B511}" type="slidenum">
              <a:rPr lang="fr-FR" sz="1000" b="0" strike="noStrike" spc="-1">
                <a:solidFill>
                  <a:srgbClr val="000000"/>
                </a:solidFill>
                <a:uFill>
                  <a:solidFill>
                    <a:srgbClr val="FFFFFF"/>
                  </a:solidFill>
                </a:uFill>
                <a:latin typeface="Arial"/>
                <a:ea typeface="ヒラギノ角ゴ Pro W3"/>
              </a:rPr>
              <a:t>14</a:t>
            </a:fld>
            <a:r>
              <a:rPr lang="fr-FR" sz="1000" b="0" strike="noStrike" spc="-1">
                <a:solidFill>
                  <a:srgbClr val="000000"/>
                </a:solidFill>
                <a:uFill>
                  <a:solidFill>
                    <a:srgbClr val="FFFFFF"/>
                  </a:solidFill>
                </a:uFill>
                <a:latin typeface="Arial"/>
                <a:ea typeface="ヒラギノ角ゴ Pro W3"/>
              </a:rPr>
              <a:t>                                                               Siegel</a:t>
            </a:r>
            <a:endParaRPr lang="fr-FR" sz="1000" b="0" strike="noStrike" spc="-1">
              <a:solidFill>
                <a:srgbClr val="000000"/>
              </a:solidFill>
              <a:uFill>
                <a:solidFill>
                  <a:srgbClr val="FFFFFF"/>
                </a:solidFill>
              </a:uFill>
              <a:latin typeface="Arial"/>
            </a:endParaRPr>
          </a:p>
        </p:txBody>
      </p:sp>
    </p:spTree>
    <p:extLst>
      <p:ext uri="{BB962C8B-B14F-4D97-AF65-F5344CB8AC3E}">
        <p14:creationId xmlns:p14="http://schemas.microsoft.com/office/powerpoint/2010/main" val="42515020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PlaceHolder 1"/>
          <p:cNvSpPr>
            <a:spLocks noGrp="1"/>
          </p:cNvSpPr>
          <p:nvPr>
            <p:ph type="body"/>
          </p:nvPr>
        </p:nvSpPr>
        <p:spPr>
          <a:xfrm>
            <a:off x="1281240" y="3473280"/>
            <a:ext cx="7038360" cy="3290040"/>
          </a:xfrm>
          <a:prstGeom prst="rect">
            <a:avLst/>
          </a:prstGeom>
        </p:spPr>
        <p:txBody>
          <a:bodyPr lIns="95760" tIns="47160" rIns="95760" bIns="47160" anchor="b"/>
          <a:lstStyle/>
          <a:p>
            <a:pPr marL="216000" indent="-215640">
              <a:lnSpc>
                <a:spcPct val="80000"/>
              </a:lnSpc>
            </a:pPr>
            <a:r>
              <a:rPr lang="fr-FR" sz="2000" b="0" strike="noStrike" spc="-1">
                <a:solidFill>
                  <a:srgbClr val="000000"/>
                </a:solidFill>
                <a:uFill>
                  <a:solidFill>
                    <a:srgbClr val="FFFFFF"/>
                  </a:solidFill>
                </a:uFill>
                <a:latin typeface="Arial"/>
              </a:rPr>
              <a:t>Process of coding forces deep examination of the meaning of your data and of the relationships among your conceptual categories</a:t>
            </a:r>
          </a:p>
          <a:p>
            <a:pPr marL="216000" indent="-215640">
              <a:lnSpc>
                <a:spcPct val="80000"/>
              </a:lnSpc>
            </a:pPr>
            <a:r>
              <a:rPr lang="fr-FR" sz="1800" b="0" strike="noStrike" spc="-1">
                <a:solidFill>
                  <a:srgbClr val="000000"/>
                </a:solidFill>
                <a:uFill>
                  <a:solidFill>
                    <a:srgbClr val="FFFFFF"/>
                  </a:solidFill>
                </a:uFill>
                <a:latin typeface="Arial"/>
              </a:rPr>
              <a:t>It structures the process of distilling what is relevant and central from what is circumstantial</a:t>
            </a:r>
          </a:p>
          <a:p>
            <a:pPr marL="216000" indent="-215640">
              <a:lnSpc>
                <a:spcPct val="80000"/>
              </a:lnSpc>
            </a:pPr>
            <a:r>
              <a:rPr lang="fr-FR" sz="1800" b="0" strike="noStrike" spc="-1">
                <a:solidFill>
                  <a:srgbClr val="000000"/>
                </a:solidFill>
                <a:uFill>
                  <a:solidFill>
                    <a:srgbClr val="FFFFFF"/>
                  </a:solidFill>
                </a:uFill>
                <a:latin typeface="Arial"/>
              </a:rPr>
              <a:t>As with writing, the structure may seem clear until you actually start to do it</a:t>
            </a:r>
          </a:p>
          <a:p>
            <a:pPr marL="216000" indent="-215640">
              <a:lnSpc>
                <a:spcPct val="80000"/>
              </a:lnSpc>
            </a:pPr>
            <a:r>
              <a:rPr lang="fr-FR" sz="2000" b="0" strike="noStrike" spc="-1">
                <a:solidFill>
                  <a:srgbClr val="000000"/>
                </a:solidFill>
                <a:uFill>
                  <a:solidFill>
                    <a:srgbClr val="FFFFFF"/>
                  </a:solidFill>
                </a:uFill>
                <a:latin typeface="Arial"/>
              </a:rPr>
              <a:t>Coding provides a topical or thematic index to your data</a:t>
            </a:r>
          </a:p>
          <a:p>
            <a:pPr marL="216000" indent="-215640">
              <a:lnSpc>
                <a:spcPct val="80000"/>
              </a:lnSpc>
            </a:pPr>
            <a:r>
              <a:rPr lang="fr-FR" sz="2000" b="0" strike="noStrike" spc="-1">
                <a:solidFill>
                  <a:srgbClr val="000000"/>
                </a:solidFill>
                <a:uFill>
                  <a:solidFill>
                    <a:srgbClr val="FFFFFF"/>
                  </a:solidFill>
                </a:uFill>
                <a:latin typeface="Arial"/>
              </a:rPr>
              <a:t>Coding facilitates archiving = making your narrative data accessible for systematic exploration</a:t>
            </a:r>
          </a:p>
          <a:p>
            <a:pPr marL="216000" indent="-215640">
              <a:lnSpc>
                <a:spcPct val="80000"/>
              </a:lnSpc>
            </a:pPr>
            <a:endParaRPr lang="fr-FR" sz="2000" b="0" strike="noStrike" spc="-1">
              <a:solidFill>
                <a:srgbClr val="000000"/>
              </a:solidFill>
              <a:uFill>
                <a:solidFill>
                  <a:srgbClr val="FFFFFF"/>
                </a:solidFill>
              </a:uFill>
              <a:latin typeface="Arial"/>
            </a:endParaRPr>
          </a:p>
        </p:txBody>
      </p:sp>
    </p:spTree>
    <p:extLst>
      <p:ext uri="{BB962C8B-B14F-4D97-AF65-F5344CB8AC3E}">
        <p14:creationId xmlns:p14="http://schemas.microsoft.com/office/powerpoint/2010/main" val="11384179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PlaceHolder 1"/>
          <p:cNvSpPr>
            <a:spLocks noGrp="1"/>
          </p:cNvSpPr>
          <p:nvPr>
            <p:ph type="body"/>
          </p:nvPr>
        </p:nvSpPr>
        <p:spPr>
          <a:xfrm>
            <a:off x="1281240" y="3473280"/>
            <a:ext cx="7038360" cy="3290040"/>
          </a:xfrm>
          <a:prstGeom prst="rect">
            <a:avLst/>
          </a:prstGeom>
        </p:spPr>
        <p:txBody>
          <a:bodyPr lIns="95760" tIns="47160" rIns="95760" bIns="47160" anchor="b"/>
          <a:lstStyle/>
          <a:p>
            <a:pPr marL="216000" indent="-215640">
              <a:lnSpc>
                <a:spcPct val="100000"/>
              </a:lnSpc>
            </a:pPr>
            <a:r>
              <a:rPr lang="fr-FR" sz="2000" b="0" strike="noStrike" spc="-1">
                <a:solidFill>
                  <a:srgbClr val="000000"/>
                </a:solidFill>
                <a:uFill>
                  <a:solidFill>
                    <a:srgbClr val="FFFFFF"/>
                  </a:solidFill>
                </a:uFill>
                <a:latin typeface="Arial"/>
              </a:rPr>
              <a:t>Condensation:  Dealing with breakdowns in shopping list process from reliance on physical materials</a:t>
            </a:r>
          </a:p>
          <a:p>
            <a:pPr marL="216000" indent="-215640">
              <a:lnSpc>
                <a:spcPct val="100000"/>
              </a:lnSpc>
            </a:pPr>
            <a:r>
              <a:rPr lang="fr-FR" sz="2000" b="0" strike="noStrike" spc="-1">
                <a:solidFill>
                  <a:srgbClr val="000000"/>
                </a:solidFill>
                <a:uFill>
                  <a:solidFill>
                    <a:srgbClr val="FFFFFF"/>
                  </a:solidFill>
                </a:uFill>
                <a:latin typeface="Arial"/>
              </a:rPr>
              <a:t>Tagging: Lists, groceries, physical, frustrations, dispersed information</a:t>
            </a:r>
          </a:p>
          <a:p>
            <a:pPr marL="216000" indent="-215640">
              <a:lnSpc>
                <a:spcPct val="100000"/>
              </a:lnSpc>
            </a:pPr>
            <a:r>
              <a:rPr lang="fr-FR" sz="2000" b="0" strike="noStrike" spc="-1">
                <a:solidFill>
                  <a:srgbClr val="000000"/>
                </a:solidFill>
                <a:uFill>
                  <a:solidFill>
                    <a:srgbClr val="FFFFFF"/>
                  </a:solidFill>
                </a:uFill>
                <a:latin typeface="Arial"/>
              </a:rPr>
              <a:t>Even tagging reflects decisions about what is meaningfully relevant, and what you want to highlight for further reflection</a:t>
            </a:r>
          </a:p>
          <a:p>
            <a:pPr marL="216000" indent="-215640">
              <a:lnSpc>
                <a:spcPct val="100000"/>
              </a:lnSpc>
            </a:pPr>
            <a:r>
              <a:rPr lang="fr-FR" sz="2000" b="0" strike="noStrike" spc="-1">
                <a:solidFill>
                  <a:srgbClr val="000000"/>
                </a:solidFill>
                <a:uFill>
                  <a:solidFill>
                    <a:srgbClr val="FFFFFF"/>
                  </a:solidFill>
                </a:uFill>
                <a:latin typeface="Arial"/>
              </a:rPr>
              <a:t>Deeper interpretive reflection from comparing related incidents and documented mainly in memos</a:t>
            </a:r>
          </a:p>
        </p:txBody>
      </p:sp>
    </p:spTree>
    <p:extLst>
      <p:ext uri="{BB962C8B-B14F-4D97-AF65-F5344CB8AC3E}">
        <p14:creationId xmlns:p14="http://schemas.microsoft.com/office/powerpoint/2010/main" val="16132315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PlaceHolder 1"/>
          <p:cNvSpPr>
            <a:spLocks noGrp="1"/>
          </p:cNvSpPr>
          <p:nvPr>
            <p:ph type="body"/>
          </p:nvPr>
        </p:nvSpPr>
        <p:spPr>
          <a:xfrm>
            <a:off x="1281240" y="3473280"/>
            <a:ext cx="7038360" cy="3290040"/>
          </a:xfrm>
          <a:prstGeom prst="rect">
            <a:avLst/>
          </a:prstGeom>
        </p:spPr>
        <p:txBody>
          <a:bodyPr lIns="95760" tIns="47160" rIns="95760" bIns="47160" anchor="b"/>
          <a:lstStyle/>
          <a:p>
            <a:pPr marL="216000" indent="-215640">
              <a:lnSpc>
                <a:spcPct val="80000"/>
              </a:lnSpc>
            </a:pPr>
            <a:r>
              <a:rPr lang="fr-FR" sz="1000" b="0" strike="noStrike" spc="-1">
                <a:solidFill>
                  <a:srgbClr val="000000"/>
                </a:solidFill>
                <a:uFill>
                  <a:solidFill>
                    <a:srgbClr val="FFFFFF"/>
                  </a:solidFill>
                </a:uFill>
                <a:latin typeface="Arial"/>
              </a:rPr>
              <a:t>Start with high level codes to label main topics</a:t>
            </a:r>
          </a:p>
          <a:p>
            <a:pPr marL="216000" indent="-215640">
              <a:lnSpc>
                <a:spcPct val="80000"/>
              </a:lnSpc>
            </a:pPr>
            <a:r>
              <a:rPr lang="fr-FR" sz="1000" b="0" strike="noStrike" spc="-1">
                <a:solidFill>
                  <a:srgbClr val="000000"/>
                </a:solidFill>
                <a:uFill>
                  <a:solidFill>
                    <a:srgbClr val="FFFFFF"/>
                  </a:solidFill>
                </a:uFill>
                <a:latin typeface="Arial"/>
              </a:rPr>
              <a:t>Within labeled passages, code key subtopics, variations, contextual factors, etc.</a:t>
            </a:r>
          </a:p>
          <a:p>
            <a:pPr marL="216000" indent="-215640">
              <a:lnSpc>
                <a:spcPct val="80000"/>
              </a:lnSpc>
            </a:pPr>
            <a:r>
              <a:rPr lang="fr-FR" sz="1000" b="0" strike="noStrike" spc="-1">
                <a:solidFill>
                  <a:srgbClr val="000000"/>
                </a:solidFill>
                <a:uFill>
                  <a:solidFill>
                    <a:srgbClr val="FFFFFF"/>
                  </a:solidFill>
                </a:uFill>
                <a:latin typeface="Arial"/>
              </a:rPr>
              <a:t>How deep you have to go depends on </a:t>
            </a:r>
          </a:p>
          <a:p>
            <a:pPr marL="216000" indent="-215640">
              <a:lnSpc>
                <a:spcPct val="80000"/>
              </a:lnSpc>
            </a:pPr>
            <a:r>
              <a:rPr lang="fr-FR" sz="1000" b="0" strike="noStrike" spc="-1">
                <a:solidFill>
                  <a:srgbClr val="000000"/>
                </a:solidFill>
                <a:uFill>
                  <a:solidFill>
                    <a:srgbClr val="FFFFFF"/>
                  </a:solidFill>
                </a:uFill>
                <a:latin typeface="Arial"/>
              </a:rPr>
              <a:t>How much data you have (the more data, the more nuances and distinctions you can pull out)</a:t>
            </a:r>
          </a:p>
          <a:p>
            <a:pPr marL="216000" indent="-215640">
              <a:lnSpc>
                <a:spcPct val="80000"/>
              </a:lnSpc>
            </a:pPr>
            <a:r>
              <a:rPr lang="fr-FR" sz="1000" b="0" strike="noStrike" spc="-1">
                <a:solidFill>
                  <a:srgbClr val="000000"/>
                </a:solidFill>
                <a:uFill>
                  <a:solidFill>
                    <a:srgbClr val="FFFFFF"/>
                  </a:solidFill>
                </a:uFill>
                <a:latin typeface="Arial"/>
              </a:rPr>
              <a:t>How big a group of items you want to wade through </a:t>
            </a:r>
          </a:p>
          <a:p>
            <a:pPr marL="216000" indent="-215640">
              <a:lnSpc>
                <a:spcPct val="80000"/>
              </a:lnSpc>
            </a:pPr>
            <a:r>
              <a:rPr lang="fr-FR" sz="1000" b="0" strike="noStrike" spc="-1">
                <a:solidFill>
                  <a:srgbClr val="000000"/>
                </a:solidFill>
                <a:uFill>
                  <a:solidFill>
                    <a:srgbClr val="FFFFFF"/>
                  </a:solidFill>
                </a:uFill>
                <a:latin typeface="Arial"/>
              </a:rPr>
              <a:t>How broad your focus is</a:t>
            </a:r>
          </a:p>
          <a:p>
            <a:pPr marL="216000" indent="-215640">
              <a:lnSpc>
                <a:spcPct val="80000"/>
              </a:lnSpc>
            </a:pPr>
            <a:r>
              <a:rPr lang="fr-FR" sz="1000" b="0" strike="noStrike" spc="-1">
                <a:solidFill>
                  <a:srgbClr val="000000"/>
                </a:solidFill>
                <a:uFill>
                  <a:solidFill>
                    <a:srgbClr val="FFFFFF"/>
                  </a:solidFill>
                </a:uFill>
                <a:latin typeface="Arial"/>
              </a:rPr>
              <a:t>What you are trying to do with the data</a:t>
            </a:r>
          </a:p>
          <a:p>
            <a:pPr marL="216000" indent="-215640">
              <a:lnSpc>
                <a:spcPct val="80000"/>
              </a:lnSpc>
            </a:pPr>
            <a:r>
              <a:rPr lang="fr-FR" sz="1600" b="0" strike="noStrike" spc="-1">
                <a:solidFill>
                  <a:srgbClr val="000000"/>
                </a:solidFill>
                <a:uFill>
                  <a:solidFill>
                    <a:srgbClr val="FFFFFF"/>
                  </a:solidFill>
                </a:uFill>
                <a:latin typeface="Arial"/>
              </a:rPr>
              <a:t>Are you trying to capture deep subtleties of subjective experience and meaning?</a:t>
            </a:r>
          </a:p>
          <a:p>
            <a:pPr marL="216000" indent="-215640">
              <a:lnSpc>
                <a:spcPct val="80000"/>
              </a:lnSpc>
            </a:pPr>
            <a:r>
              <a:rPr lang="fr-FR" sz="1600" b="0" strike="noStrike" spc="-1">
                <a:solidFill>
                  <a:srgbClr val="000000"/>
                </a:solidFill>
                <a:uFill>
                  <a:solidFill>
                    <a:srgbClr val="FFFFFF"/>
                  </a:solidFill>
                </a:uFill>
                <a:latin typeface="Arial"/>
              </a:rPr>
              <a:t>Are you trying to understand the structure of goals, tasks, information flow, constraints, etc?</a:t>
            </a:r>
          </a:p>
          <a:p>
            <a:pPr marL="216000" indent="-215640">
              <a:lnSpc>
                <a:spcPct val="80000"/>
              </a:lnSpc>
            </a:pPr>
            <a:r>
              <a:rPr lang="fr-FR" sz="1000" b="0" strike="noStrike" spc="-1">
                <a:solidFill>
                  <a:srgbClr val="000000"/>
                </a:solidFill>
                <a:uFill>
                  <a:solidFill>
                    <a:srgbClr val="FFFFFF"/>
                  </a:solidFill>
                </a:uFill>
                <a:latin typeface="Arial"/>
              </a:rPr>
              <a:t>Initially the definition of the code may seem obvious, but definitions will evolve as you collect more examples </a:t>
            </a:r>
          </a:p>
          <a:p>
            <a:pPr marL="216000" indent="-215640">
              <a:lnSpc>
                <a:spcPct val="80000"/>
              </a:lnSpc>
            </a:pPr>
            <a:r>
              <a:rPr lang="fr-FR" sz="1000" b="0" strike="noStrike" spc="-1">
                <a:solidFill>
                  <a:srgbClr val="000000"/>
                </a:solidFill>
                <a:uFill>
                  <a:solidFill>
                    <a:srgbClr val="FFFFFF"/>
                  </a:solidFill>
                </a:uFill>
                <a:latin typeface="Arial"/>
              </a:rPr>
              <a:t>Keep track of changes—they reflect changes in your concept</a:t>
            </a:r>
          </a:p>
          <a:p>
            <a:pPr marL="216000" indent="-215640">
              <a:lnSpc>
                <a:spcPct val="80000"/>
              </a:lnSpc>
            </a:pPr>
            <a:r>
              <a:rPr lang="fr-FR" sz="1000" b="0" strike="noStrike" spc="-1">
                <a:solidFill>
                  <a:srgbClr val="000000"/>
                </a:solidFill>
                <a:uFill>
                  <a:solidFill>
                    <a:srgbClr val="FFFFFF"/>
                  </a:solidFill>
                </a:uFill>
                <a:latin typeface="Arial"/>
              </a:rPr>
              <a:t>Inevitably, code categories break down</a:t>
            </a:r>
          </a:p>
          <a:p>
            <a:pPr marL="216000" indent="-215640">
              <a:lnSpc>
                <a:spcPct val="80000"/>
              </a:lnSpc>
            </a:pPr>
            <a:r>
              <a:rPr lang="fr-FR" sz="1000" b="0" strike="noStrike" spc="-1">
                <a:solidFill>
                  <a:srgbClr val="000000"/>
                </a:solidFill>
                <a:uFill>
                  <a:solidFill>
                    <a:srgbClr val="FFFFFF"/>
                  </a:solidFill>
                </a:uFill>
                <a:latin typeface="Arial"/>
              </a:rPr>
              <a:t>Initial distinctions may start to seem less relevant</a:t>
            </a:r>
          </a:p>
          <a:p>
            <a:pPr marL="216000" indent="-215640">
              <a:lnSpc>
                <a:spcPct val="80000"/>
              </a:lnSpc>
            </a:pPr>
            <a:r>
              <a:rPr lang="fr-FR" sz="1000" b="0" strike="noStrike" spc="-1">
                <a:solidFill>
                  <a:srgbClr val="000000"/>
                </a:solidFill>
                <a:uFill>
                  <a:solidFill>
                    <a:srgbClr val="FFFFFF"/>
                  </a:solidFill>
                </a:uFill>
                <a:latin typeface="Arial"/>
              </a:rPr>
              <a:t>Additional distinctions will emerge</a:t>
            </a:r>
          </a:p>
          <a:p>
            <a:pPr marL="216000" indent="-215640">
              <a:lnSpc>
                <a:spcPct val="80000"/>
              </a:lnSpc>
            </a:pPr>
            <a:endParaRPr lang="fr-FR" sz="1000" b="0" strike="noStrike" spc="-1">
              <a:solidFill>
                <a:srgbClr val="000000"/>
              </a:solidFill>
              <a:uFill>
                <a:solidFill>
                  <a:srgbClr val="FFFFFF"/>
                </a:solidFill>
              </a:uFill>
              <a:latin typeface="Arial"/>
            </a:endParaRPr>
          </a:p>
        </p:txBody>
      </p:sp>
    </p:spTree>
    <p:extLst>
      <p:ext uri="{BB962C8B-B14F-4D97-AF65-F5344CB8AC3E}">
        <p14:creationId xmlns:p14="http://schemas.microsoft.com/office/powerpoint/2010/main" val="11651232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PlaceHolder 1"/>
          <p:cNvSpPr>
            <a:spLocks noGrp="1"/>
          </p:cNvSpPr>
          <p:nvPr>
            <p:ph type="body"/>
          </p:nvPr>
        </p:nvSpPr>
        <p:spPr>
          <a:xfrm>
            <a:off x="1281240" y="3473280"/>
            <a:ext cx="7038360" cy="3290040"/>
          </a:xfrm>
          <a:prstGeom prst="rect">
            <a:avLst/>
          </a:prstGeom>
        </p:spPr>
        <p:txBody>
          <a:bodyPr lIns="95760" tIns="47160" rIns="95760" bIns="47160" anchor="b"/>
          <a:lstStyle/>
          <a:p>
            <a:endParaRPr lang="fr-FR" sz="2000" b="0" strike="noStrike" spc="-1">
              <a:solidFill>
                <a:srgbClr val="000000"/>
              </a:solidFill>
              <a:uFill>
                <a:solidFill>
                  <a:srgbClr val="FFFFFF"/>
                </a:solidFill>
              </a:uFill>
              <a:latin typeface="Arial"/>
            </a:endParaRPr>
          </a:p>
        </p:txBody>
      </p:sp>
      <p:sp>
        <p:nvSpPr>
          <p:cNvPr id="166" name="CustomShape 2"/>
          <p:cNvSpPr/>
          <p:nvPr/>
        </p:nvSpPr>
        <p:spPr>
          <a:xfrm>
            <a:off x="1279440" y="3305160"/>
            <a:ext cx="7254000" cy="3542760"/>
          </a:xfrm>
          <a:prstGeom prst="rect">
            <a:avLst/>
          </a:prstGeom>
          <a:noFill/>
          <a:ln>
            <a:noFill/>
          </a:ln>
        </p:spPr>
        <p:style>
          <a:lnRef idx="0">
            <a:scrgbClr r="0" g="0" b="0"/>
          </a:lnRef>
          <a:fillRef idx="0">
            <a:scrgbClr r="0" g="0" b="0"/>
          </a:fillRef>
          <a:effectRef idx="0">
            <a:scrgbClr r="0" g="0" b="0"/>
          </a:effectRef>
          <a:fontRef idx="minor"/>
        </p:style>
        <p:txBody>
          <a:bodyPr lIns="95760" tIns="47160" rIns="95760" bIns="47160" anchor="b"/>
          <a:lstStyle/>
          <a:p>
            <a:pPr>
              <a:lnSpc>
                <a:spcPct val="90000"/>
              </a:lnSpc>
              <a:spcBef>
                <a:spcPts val="400"/>
              </a:spcBef>
            </a:pPr>
            <a:r>
              <a:rPr lang="fr-FR" sz="1000" b="0" strike="noStrike" spc="-1">
                <a:solidFill>
                  <a:srgbClr val="000000"/>
                </a:solidFill>
                <a:uFill>
                  <a:solidFill>
                    <a:srgbClr val="FFFFFF"/>
                  </a:solidFill>
                </a:uFill>
                <a:latin typeface="Arial"/>
                <a:ea typeface="ヒラギノ角ゴ Pro W3"/>
              </a:rPr>
              <a:t>CHI 2011 Course Notes 	                    </a:t>
            </a:r>
            <a:fld id="{90DB08EB-1B07-460E-9E6F-C0079F0E5599}" type="slidenum">
              <a:rPr lang="fr-FR" sz="1000" b="0" strike="noStrike" spc="-1">
                <a:solidFill>
                  <a:srgbClr val="000000"/>
                </a:solidFill>
                <a:uFill>
                  <a:solidFill>
                    <a:srgbClr val="FFFFFF"/>
                  </a:solidFill>
                </a:uFill>
                <a:latin typeface="Arial"/>
                <a:ea typeface="ヒラギノ角ゴ Pro W3"/>
              </a:rPr>
              <a:t>18</a:t>
            </a:fld>
            <a:r>
              <a:rPr lang="fr-FR" sz="1000" b="0" strike="noStrike" spc="-1">
                <a:solidFill>
                  <a:srgbClr val="000000"/>
                </a:solidFill>
                <a:uFill>
                  <a:solidFill>
                    <a:srgbClr val="FFFFFF"/>
                  </a:solidFill>
                </a:uFill>
                <a:latin typeface="Arial"/>
                <a:ea typeface="ヒラギノ角ゴ Pro W3"/>
              </a:rPr>
              <a:t>                                                               Siegel</a:t>
            </a:r>
            <a:endParaRPr lang="fr-FR" sz="1000" b="0" strike="noStrike" spc="-1">
              <a:solidFill>
                <a:srgbClr val="000000"/>
              </a:solidFill>
              <a:uFill>
                <a:solidFill>
                  <a:srgbClr val="FFFFFF"/>
                </a:solidFill>
              </a:uFill>
              <a:latin typeface="Arial"/>
            </a:endParaRPr>
          </a:p>
        </p:txBody>
      </p:sp>
    </p:spTree>
    <p:extLst>
      <p:ext uri="{BB962C8B-B14F-4D97-AF65-F5344CB8AC3E}">
        <p14:creationId xmlns:p14="http://schemas.microsoft.com/office/powerpoint/2010/main" val="12752676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CustomShape 1"/>
          <p:cNvSpPr/>
          <p:nvPr/>
        </p:nvSpPr>
        <p:spPr>
          <a:xfrm>
            <a:off x="1494000" y="3597120"/>
            <a:ext cx="6606360" cy="3945240"/>
          </a:xfrm>
          <a:prstGeom prst="rect">
            <a:avLst/>
          </a:prstGeom>
          <a:noFill/>
          <a:ln>
            <a:noFill/>
          </a:ln>
        </p:spPr>
        <p:style>
          <a:lnRef idx="0">
            <a:scrgbClr r="0" g="0" b="0"/>
          </a:lnRef>
          <a:fillRef idx="0">
            <a:scrgbClr r="0" g="0" b="0"/>
          </a:fillRef>
          <a:effectRef idx="0">
            <a:scrgbClr r="0" g="0" b="0"/>
          </a:effectRef>
          <a:fontRef idx="minor"/>
        </p:style>
        <p:txBody>
          <a:bodyPr lIns="89280" tIns="44640" rIns="89280" bIns="44640"/>
          <a:lstStyle/>
          <a:p>
            <a:pPr>
              <a:lnSpc>
                <a:spcPct val="100000"/>
              </a:lnSpc>
              <a:spcBef>
                <a:spcPts val="391"/>
              </a:spcBef>
            </a:pPr>
            <a:endParaRPr lang="fr-FR" sz="1800" b="0" strike="noStrike" spc="-1">
              <a:solidFill>
                <a:srgbClr val="000000"/>
              </a:solidFill>
              <a:uFill>
                <a:solidFill>
                  <a:srgbClr val="FFFFFF"/>
                </a:solidFill>
              </a:uFill>
              <a:latin typeface="Arial"/>
            </a:endParaRPr>
          </a:p>
          <a:p>
            <a:pPr>
              <a:lnSpc>
                <a:spcPct val="100000"/>
              </a:lnSpc>
              <a:spcBef>
                <a:spcPts val="391"/>
              </a:spcBef>
            </a:pPr>
            <a:endParaRPr lang="fr-FR" sz="1800" b="0" strike="noStrike" spc="-1">
              <a:solidFill>
                <a:srgbClr val="000000"/>
              </a:solidFill>
              <a:uFill>
                <a:solidFill>
                  <a:srgbClr val="FFFFFF"/>
                </a:solidFill>
              </a:uFill>
              <a:latin typeface="Arial"/>
            </a:endParaRPr>
          </a:p>
          <a:p>
            <a:pPr>
              <a:lnSpc>
                <a:spcPct val="100000"/>
              </a:lnSpc>
              <a:spcBef>
                <a:spcPts val="391"/>
              </a:spcBef>
            </a:pPr>
            <a:endParaRPr lang="fr-FR" sz="1800" b="0" strike="noStrike" spc="-1">
              <a:solidFill>
                <a:srgbClr val="000000"/>
              </a:solidFill>
              <a:uFill>
                <a:solidFill>
                  <a:srgbClr val="FFFFFF"/>
                </a:solidFill>
              </a:uFill>
              <a:latin typeface="Arial"/>
            </a:endParaRPr>
          </a:p>
          <a:p>
            <a:pPr>
              <a:lnSpc>
                <a:spcPct val="100000"/>
              </a:lnSpc>
              <a:spcBef>
                <a:spcPts val="391"/>
              </a:spcBef>
            </a:pPr>
            <a:endParaRPr lang="fr-FR" sz="1800" b="0" strike="noStrike" spc="-1">
              <a:solidFill>
                <a:srgbClr val="000000"/>
              </a:solidFill>
              <a:uFill>
                <a:solidFill>
                  <a:srgbClr val="FFFFFF"/>
                </a:solidFill>
              </a:uFill>
              <a:latin typeface="Arial"/>
            </a:endParaRPr>
          </a:p>
          <a:p>
            <a:pPr>
              <a:lnSpc>
                <a:spcPct val="100000"/>
              </a:lnSpc>
              <a:spcBef>
                <a:spcPts val="391"/>
              </a:spcBef>
            </a:pPr>
            <a:endParaRPr lang="fr-FR" sz="1800" b="0" strike="noStrike" spc="-1">
              <a:solidFill>
                <a:srgbClr val="000000"/>
              </a:solidFill>
              <a:uFill>
                <a:solidFill>
                  <a:srgbClr val="FFFFFF"/>
                </a:solidFill>
              </a:uFill>
              <a:latin typeface="Arial"/>
            </a:endParaRPr>
          </a:p>
          <a:p>
            <a:pPr>
              <a:lnSpc>
                <a:spcPct val="100000"/>
              </a:lnSpc>
              <a:spcBef>
                <a:spcPts val="391"/>
              </a:spcBef>
            </a:pPr>
            <a:endParaRPr lang="fr-FR" sz="1800" b="0" strike="noStrike" spc="-1">
              <a:solidFill>
                <a:srgbClr val="000000"/>
              </a:solidFill>
              <a:uFill>
                <a:solidFill>
                  <a:srgbClr val="FFFFFF"/>
                </a:solidFill>
              </a:uFill>
              <a:latin typeface="Arial"/>
            </a:endParaRPr>
          </a:p>
          <a:p>
            <a:pPr>
              <a:lnSpc>
                <a:spcPct val="100000"/>
              </a:lnSpc>
              <a:spcBef>
                <a:spcPts val="391"/>
              </a:spcBef>
            </a:pPr>
            <a:endParaRPr lang="fr-FR" sz="1800" b="0" strike="noStrike" spc="-1">
              <a:solidFill>
                <a:srgbClr val="000000"/>
              </a:solidFill>
              <a:uFill>
                <a:solidFill>
                  <a:srgbClr val="FFFFFF"/>
                </a:solidFill>
              </a:uFill>
              <a:latin typeface="Arial"/>
            </a:endParaRPr>
          </a:p>
          <a:p>
            <a:pPr>
              <a:lnSpc>
                <a:spcPct val="100000"/>
              </a:lnSpc>
              <a:spcBef>
                <a:spcPts val="391"/>
              </a:spcBef>
            </a:pPr>
            <a:endParaRPr lang="fr-FR" sz="1800" b="0" strike="noStrike" spc="-1">
              <a:solidFill>
                <a:srgbClr val="000000"/>
              </a:solidFill>
              <a:uFill>
                <a:solidFill>
                  <a:srgbClr val="FFFFFF"/>
                </a:solidFill>
              </a:uFill>
              <a:latin typeface="Arial"/>
            </a:endParaRPr>
          </a:p>
          <a:p>
            <a:pPr>
              <a:lnSpc>
                <a:spcPct val="100000"/>
              </a:lnSpc>
              <a:spcBef>
                <a:spcPts val="391"/>
              </a:spcBef>
            </a:pPr>
            <a:endParaRPr lang="fr-FR" sz="1800" b="0" strike="noStrike" spc="-1">
              <a:solidFill>
                <a:srgbClr val="000000"/>
              </a:solidFill>
              <a:uFill>
                <a:solidFill>
                  <a:srgbClr val="FFFFFF"/>
                </a:solidFill>
              </a:uFill>
              <a:latin typeface="Arial"/>
            </a:endParaRPr>
          </a:p>
          <a:p>
            <a:pPr>
              <a:lnSpc>
                <a:spcPct val="100000"/>
              </a:lnSpc>
              <a:spcBef>
                <a:spcPts val="391"/>
              </a:spcBef>
            </a:pPr>
            <a:endParaRPr lang="fr-FR" sz="1800" b="0" strike="noStrike" spc="-1">
              <a:solidFill>
                <a:srgbClr val="000000"/>
              </a:solidFill>
              <a:uFill>
                <a:solidFill>
                  <a:srgbClr val="FFFFFF"/>
                </a:solidFill>
              </a:uFill>
              <a:latin typeface="Arial"/>
            </a:endParaRPr>
          </a:p>
          <a:p>
            <a:pPr>
              <a:lnSpc>
                <a:spcPct val="100000"/>
              </a:lnSpc>
              <a:spcBef>
                <a:spcPts val="391"/>
              </a:spcBef>
            </a:pPr>
            <a:endParaRPr lang="fr-FR" sz="1800" b="0" strike="noStrike" spc="-1">
              <a:solidFill>
                <a:srgbClr val="000000"/>
              </a:solidFill>
              <a:uFill>
                <a:solidFill>
                  <a:srgbClr val="FFFFFF"/>
                </a:solidFill>
              </a:uFill>
              <a:latin typeface="Arial"/>
            </a:endParaRPr>
          </a:p>
          <a:p>
            <a:pPr>
              <a:lnSpc>
                <a:spcPct val="100000"/>
              </a:lnSpc>
              <a:spcBef>
                <a:spcPts val="391"/>
              </a:spcBef>
            </a:pPr>
            <a:endParaRPr lang="fr-FR" sz="1800" b="0" strike="noStrike" spc="-1">
              <a:solidFill>
                <a:srgbClr val="000000"/>
              </a:solidFill>
              <a:uFill>
                <a:solidFill>
                  <a:srgbClr val="FFFFFF"/>
                </a:solidFill>
              </a:uFill>
              <a:latin typeface="Arial"/>
            </a:endParaRPr>
          </a:p>
          <a:p>
            <a:pPr>
              <a:lnSpc>
                <a:spcPct val="100000"/>
              </a:lnSpc>
              <a:spcBef>
                <a:spcPts val="391"/>
              </a:spcBef>
            </a:pPr>
            <a:endParaRPr lang="fr-FR" sz="1800" b="0" strike="noStrike" spc="-1">
              <a:solidFill>
                <a:srgbClr val="000000"/>
              </a:solidFill>
              <a:uFill>
                <a:solidFill>
                  <a:srgbClr val="FFFFFF"/>
                </a:solidFill>
              </a:uFill>
              <a:latin typeface="Arial"/>
            </a:endParaRPr>
          </a:p>
          <a:p>
            <a:pPr>
              <a:lnSpc>
                <a:spcPct val="100000"/>
              </a:lnSpc>
              <a:spcBef>
                <a:spcPts val="391"/>
              </a:spcBef>
            </a:pPr>
            <a:endParaRPr lang="fr-FR" sz="1800" b="0" strike="noStrike" spc="-1">
              <a:solidFill>
                <a:srgbClr val="000000"/>
              </a:solidFill>
              <a:uFill>
                <a:solidFill>
                  <a:srgbClr val="FFFFFF"/>
                </a:solidFill>
              </a:uFill>
              <a:latin typeface="Arial"/>
            </a:endParaRPr>
          </a:p>
          <a:p>
            <a:pPr>
              <a:lnSpc>
                <a:spcPct val="100000"/>
              </a:lnSpc>
              <a:spcBef>
                <a:spcPts val="391"/>
              </a:spcBef>
            </a:pPr>
            <a:endParaRPr lang="fr-FR" sz="1800" b="0" strike="noStrike" spc="-1">
              <a:solidFill>
                <a:srgbClr val="000000"/>
              </a:solidFill>
              <a:uFill>
                <a:solidFill>
                  <a:srgbClr val="FFFFFF"/>
                </a:solidFill>
              </a:uFill>
              <a:latin typeface="Arial"/>
            </a:endParaRPr>
          </a:p>
          <a:p>
            <a:pPr>
              <a:lnSpc>
                <a:spcPct val="100000"/>
              </a:lnSpc>
              <a:spcBef>
                <a:spcPts val="300"/>
              </a:spcBef>
            </a:pPr>
            <a:r>
              <a:rPr lang="fr-FR" sz="1000" b="0" strike="noStrike" spc="-1">
                <a:solidFill>
                  <a:srgbClr val="000000"/>
                </a:solidFill>
                <a:uFill>
                  <a:solidFill>
                    <a:srgbClr val="FFFFFF"/>
                  </a:solidFill>
                </a:uFill>
                <a:latin typeface="Arial"/>
                <a:ea typeface="ヒラギノ角ゴ Pro W3"/>
              </a:rPr>
              <a:t>CHI 2011 Course Notes 	            69                                                         Siegel</a:t>
            </a:r>
            <a:endParaRPr lang="fr-FR" sz="1000" b="0" strike="noStrike" spc="-1">
              <a:solidFill>
                <a:srgbClr val="000000"/>
              </a:solidFill>
              <a:uFill>
                <a:solidFill>
                  <a:srgbClr val="FFFFFF"/>
                </a:solidFill>
              </a:uFill>
              <a:latin typeface="Arial"/>
            </a:endParaRPr>
          </a:p>
        </p:txBody>
      </p:sp>
    </p:spTree>
    <p:extLst>
      <p:ext uri="{BB962C8B-B14F-4D97-AF65-F5344CB8AC3E}">
        <p14:creationId xmlns:p14="http://schemas.microsoft.com/office/powerpoint/2010/main" val="20681560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PlaceHolder 1"/>
          <p:cNvSpPr>
            <a:spLocks noGrp="1"/>
          </p:cNvSpPr>
          <p:nvPr>
            <p:ph type="body"/>
          </p:nvPr>
        </p:nvSpPr>
        <p:spPr>
          <a:xfrm>
            <a:off x="1281240" y="3473280"/>
            <a:ext cx="7038360" cy="3290040"/>
          </a:xfrm>
          <a:prstGeom prst="rect">
            <a:avLst/>
          </a:prstGeom>
        </p:spPr>
        <p:txBody>
          <a:bodyPr lIns="95760" tIns="47160" rIns="95760" bIns="47160" anchor="b"/>
          <a:lstStyle/>
          <a:p>
            <a:endParaRPr lang="fr-FR" sz="2000" b="0" strike="noStrike" spc="-1">
              <a:solidFill>
                <a:srgbClr val="000000"/>
              </a:solidFill>
              <a:uFill>
                <a:solidFill>
                  <a:srgbClr val="FFFFFF"/>
                </a:solidFill>
              </a:uFill>
              <a:latin typeface="Arial"/>
            </a:endParaRPr>
          </a:p>
        </p:txBody>
      </p:sp>
      <p:sp>
        <p:nvSpPr>
          <p:cNvPr id="144" name="CustomShape 2"/>
          <p:cNvSpPr/>
          <p:nvPr/>
        </p:nvSpPr>
        <p:spPr>
          <a:xfrm>
            <a:off x="1279440" y="3305160"/>
            <a:ext cx="7254000" cy="3542760"/>
          </a:xfrm>
          <a:prstGeom prst="rect">
            <a:avLst/>
          </a:prstGeom>
          <a:noFill/>
          <a:ln>
            <a:noFill/>
          </a:ln>
        </p:spPr>
        <p:style>
          <a:lnRef idx="0">
            <a:scrgbClr r="0" g="0" b="0"/>
          </a:lnRef>
          <a:fillRef idx="0">
            <a:scrgbClr r="0" g="0" b="0"/>
          </a:fillRef>
          <a:effectRef idx="0">
            <a:scrgbClr r="0" g="0" b="0"/>
          </a:effectRef>
          <a:fontRef idx="minor"/>
        </p:style>
        <p:txBody>
          <a:bodyPr lIns="95760" tIns="47160" rIns="95760" bIns="47160" anchor="b"/>
          <a:lstStyle/>
          <a:p>
            <a:pPr>
              <a:lnSpc>
                <a:spcPct val="90000"/>
              </a:lnSpc>
              <a:spcBef>
                <a:spcPts val="400"/>
              </a:spcBef>
            </a:pPr>
            <a:r>
              <a:rPr lang="fr-FR" sz="1000" b="0" strike="noStrike" spc="-1">
                <a:solidFill>
                  <a:srgbClr val="000000"/>
                </a:solidFill>
                <a:uFill>
                  <a:solidFill>
                    <a:srgbClr val="FFFFFF"/>
                  </a:solidFill>
                </a:uFill>
                <a:latin typeface="Arial"/>
                <a:ea typeface="ヒラギノ角ゴ Pro W3"/>
              </a:rPr>
              <a:t>CHI 2011 Course Notes 	                 </a:t>
            </a:r>
            <a:fld id="{43EADAFD-18F4-4F82-9AA0-5034F32AE5A2}" type="slidenum">
              <a:rPr lang="fr-FR" sz="1000" b="0" strike="noStrike" spc="-1">
                <a:solidFill>
                  <a:srgbClr val="000000"/>
                </a:solidFill>
                <a:uFill>
                  <a:solidFill>
                    <a:srgbClr val="FFFFFF"/>
                  </a:solidFill>
                </a:uFill>
                <a:latin typeface="Arial"/>
                <a:ea typeface="ヒラギノ角ゴ Pro W3"/>
              </a:rPr>
              <a:t>3</a:t>
            </a:fld>
            <a:r>
              <a:rPr lang="fr-FR" sz="1000" b="0" strike="noStrike" spc="-1">
                <a:solidFill>
                  <a:srgbClr val="000000"/>
                </a:solidFill>
                <a:uFill>
                  <a:solidFill>
                    <a:srgbClr val="FFFFFF"/>
                  </a:solidFill>
                </a:uFill>
                <a:latin typeface="Arial"/>
                <a:ea typeface="ヒラギノ角ゴ Pro W3"/>
              </a:rPr>
              <a:t>                                                                   Siegel</a:t>
            </a:r>
            <a:endParaRPr lang="fr-FR" sz="1000" b="0" strike="noStrike" spc="-1">
              <a:solidFill>
                <a:srgbClr val="000000"/>
              </a:solidFill>
              <a:uFill>
                <a:solidFill>
                  <a:srgbClr val="FFFFFF"/>
                </a:solidFill>
              </a:uFill>
              <a:latin typeface="Arial"/>
            </a:endParaRPr>
          </a:p>
        </p:txBody>
      </p:sp>
    </p:spTree>
    <p:extLst>
      <p:ext uri="{BB962C8B-B14F-4D97-AF65-F5344CB8AC3E}">
        <p14:creationId xmlns:p14="http://schemas.microsoft.com/office/powerpoint/2010/main" val="12228461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PlaceHolder 1"/>
          <p:cNvSpPr>
            <a:spLocks noGrp="1"/>
          </p:cNvSpPr>
          <p:nvPr>
            <p:ph type="body"/>
          </p:nvPr>
        </p:nvSpPr>
        <p:spPr>
          <a:xfrm>
            <a:off x="1281240" y="3473280"/>
            <a:ext cx="7038360" cy="3290040"/>
          </a:xfrm>
          <a:prstGeom prst="rect">
            <a:avLst/>
          </a:prstGeom>
        </p:spPr>
        <p:txBody>
          <a:bodyPr lIns="95760" tIns="47160" rIns="95760" bIns="47160" anchor="b"/>
          <a:lstStyle/>
          <a:p>
            <a:endParaRPr lang="fr-FR" sz="2000" b="0" strike="noStrike" spc="-1">
              <a:solidFill>
                <a:srgbClr val="000000"/>
              </a:solidFill>
              <a:uFill>
                <a:solidFill>
                  <a:srgbClr val="FFFFFF"/>
                </a:solidFill>
              </a:uFill>
              <a:latin typeface="Arial"/>
            </a:endParaRPr>
          </a:p>
        </p:txBody>
      </p:sp>
      <p:sp>
        <p:nvSpPr>
          <p:cNvPr id="146" name="CustomShape 2"/>
          <p:cNvSpPr/>
          <p:nvPr/>
        </p:nvSpPr>
        <p:spPr>
          <a:xfrm>
            <a:off x="1279440" y="3305160"/>
            <a:ext cx="7254000" cy="3542760"/>
          </a:xfrm>
          <a:prstGeom prst="rect">
            <a:avLst/>
          </a:prstGeom>
          <a:noFill/>
          <a:ln>
            <a:noFill/>
          </a:ln>
        </p:spPr>
        <p:style>
          <a:lnRef idx="0">
            <a:scrgbClr r="0" g="0" b="0"/>
          </a:lnRef>
          <a:fillRef idx="0">
            <a:scrgbClr r="0" g="0" b="0"/>
          </a:fillRef>
          <a:effectRef idx="0">
            <a:scrgbClr r="0" g="0" b="0"/>
          </a:effectRef>
          <a:fontRef idx="minor"/>
        </p:style>
        <p:txBody>
          <a:bodyPr lIns="95760" tIns="47160" rIns="95760" bIns="47160" anchor="b"/>
          <a:lstStyle/>
          <a:p>
            <a:pPr>
              <a:lnSpc>
                <a:spcPct val="90000"/>
              </a:lnSpc>
              <a:spcBef>
                <a:spcPts val="400"/>
              </a:spcBef>
            </a:pPr>
            <a:r>
              <a:rPr lang="fr-FR" sz="1000" b="0" strike="noStrike" spc="-1">
                <a:solidFill>
                  <a:srgbClr val="000000"/>
                </a:solidFill>
                <a:uFill>
                  <a:solidFill>
                    <a:srgbClr val="FFFFFF"/>
                  </a:solidFill>
                </a:uFill>
                <a:latin typeface="Arial"/>
                <a:ea typeface="ヒラギノ角ゴ Pro W3"/>
              </a:rPr>
              <a:t>CHI 2011 Course Notes 	                 </a:t>
            </a:r>
            <a:fld id="{2675BE22-1B2D-48BA-9276-3041F54FD752}" type="slidenum">
              <a:rPr lang="fr-FR" sz="1000" b="0" strike="noStrike" spc="-1">
                <a:solidFill>
                  <a:srgbClr val="000000"/>
                </a:solidFill>
                <a:uFill>
                  <a:solidFill>
                    <a:srgbClr val="FFFFFF"/>
                  </a:solidFill>
                </a:uFill>
                <a:latin typeface="Arial"/>
                <a:ea typeface="ヒラギノ角ゴ Pro W3"/>
              </a:rPr>
              <a:t>4</a:t>
            </a:fld>
            <a:r>
              <a:rPr lang="fr-FR" sz="1000" b="0" strike="noStrike" spc="-1">
                <a:solidFill>
                  <a:srgbClr val="000000"/>
                </a:solidFill>
                <a:uFill>
                  <a:solidFill>
                    <a:srgbClr val="FFFFFF"/>
                  </a:solidFill>
                </a:uFill>
                <a:latin typeface="Arial"/>
                <a:ea typeface="ヒラギノ角ゴ Pro W3"/>
              </a:rPr>
              <a:t>                                                                   Siegel</a:t>
            </a:r>
            <a:endParaRPr lang="fr-FR" sz="1000" b="0" strike="noStrike" spc="-1">
              <a:solidFill>
                <a:srgbClr val="000000"/>
              </a:solidFill>
              <a:uFill>
                <a:solidFill>
                  <a:srgbClr val="FFFFFF"/>
                </a:solidFill>
              </a:uFill>
              <a:latin typeface="Arial"/>
            </a:endParaRPr>
          </a:p>
        </p:txBody>
      </p:sp>
    </p:spTree>
    <p:extLst>
      <p:ext uri="{BB962C8B-B14F-4D97-AF65-F5344CB8AC3E}">
        <p14:creationId xmlns:p14="http://schemas.microsoft.com/office/powerpoint/2010/main" val="33560970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PlaceHolder 1"/>
          <p:cNvSpPr>
            <a:spLocks noGrp="1"/>
          </p:cNvSpPr>
          <p:nvPr>
            <p:ph type="body"/>
          </p:nvPr>
        </p:nvSpPr>
        <p:spPr>
          <a:xfrm>
            <a:off x="1201680" y="3367080"/>
            <a:ext cx="7038360" cy="3290040"/>
          </a:xfrm>
          <a:prstGeom prst="rect">
            <a:avLst/>
          </a:prstGeom>
        </p:spPr>
        <p:txBody>
          <a:bodyPr lIns="95760" tIns="47160" rIns="95760" bIns="47160" anchor="b"/>
          <a:lstStyle/>
          <a:p>
            <a:pPr marL="216000" indent="-215640">
              <a:lnSpc>
                <a:spcPct val="100000"/>
              </a:lnSpc>
            </a:pPr>
            <a:r>
              <a:rPr lang="fr-FR" sz="2000" b="0" strike="noStrike" spc="-1">
                <a:solidFill>
                  <a:srgbClr val="000000"/>
                </a:solidFill>
                <a:uFill>
                  <a:solidFill>
                    <a:srgbClr val="FFFFFF"/>
                  </a:solidFill>
                </a:uFill>
                <a:latin typeface="Arial"/>
              </a:rPr>
              <a:t>CHI 2011 Course Notes 	                5	                                              Siegel</a:t>
            </a:r>
          </a:p>
        </p:txBody>
      </p:sp>
    </p:spTree>
    <p:extLst>
      <p:ext uri="{BB962C8B-B14F-4D97-AF65-F5344CB8AC3E}">
        <p14:creationId xmlns:p14="http://schemas.microsoft.com/office/powerpoint/2010/main" val="6839701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PlaceHolder 1"/>
          <p:cNvSpPr>
            <a:spLocks noGrp="1"/>
          </p:cNvSpPr>
          <p:nvPr>
            <p:ph type="body"/>
          </p:nvPr>
        </p:nvSpPr>
        <p:spPr>
          <a:xfrm>
            <a:off x="1281240" y="3473280"/>
            <a:ext cx="7038360" cy="3290040"/>
          </a:xfrm>
          <a:prstGeom prst="rect">
            <a:avLst/>
          </a:prstGeom>
        </p:spPr>
        <p:txBody>
          <a:bodyPr lIns="95760" tIns="47160" rIns="95760" bIns="47160" anchor="b"/>
          <a:lstStyle/>
          <a:p>
            <a:endParaRPr lang="fr-FR" sz="2000" b="0" strike="noStrike" spc="-1">
              <a:solidFill>
                <a:srgbClr val="000000"/>
              </a:solidFill>
              <a:uFill>
                <a:solidFill>
                  <a:srgbClr val="FFFFFF"/>
                </a:solidFill>
              </a:uFill>
              <a:latin typeface="Arial"/>
            </a:endParaRPr>
          </a:p>
        </p:txBody>
      </p:sp>
      <p:sp>
        <p:nvSpPr>
          <p:cNvPr id="149" name="CustomShape 2"/>
          <p:cNvSpPr/>
          <p:nvPr/>
        </p:nvSpPr>
        <p:spPr>
          <a:xfrm>
            <a:off x="1279440" y="3305160"/>
            <a:ext cx="7254000" cy="3542760"/>
          </a:xfrm>
          <a:prstGeom prst="rect">
            <a:avLst/>
          </a:prstGeom>
          <a:noFill/>
          <a:ln>
            <a:noFill/>
          </a:ln>
        </p:spPr>
        <p:style>
          <a:lnRef idx="0">
            <a:scrgbClr r="0" g="0" b="0"/>
          </a:lnRef>
          <a:fillRef idx="0">
            <a:scrgbClr r="0" g="0" b="0"/>
          </a:fillRef>
          <a:effectRef idx="0">
            <a:scrgbClr r="0" g="0" b="0"/>
          </a:effectRef>
          <a:fontRef idx="minor"/>
        </p:style>
        <p:txBody>
          <a:bodyPr lIns="95760" tIns="47160" rIns="95760" bIns="47160" anchor="b"/>
          <a:lstStyle/>
          <a:p>
            <a:pPr>
              <a:lnSpc>
                <a:spcPct val="90000"/>
              </a:lnSpc>
              <a:spcBef>
                <a:spcPts val="400"/>
              </a:spcBef>
            </a:pPr>
            <a:r>
              <a:rPr lang="fr-FR" sz="1000" b="0" strike="noStrike" spc="-1">
                <a:solidFill>
                  <a:srgbClr val="000000"/>
                </a:solidFill>
                <a:uFill>
                  <a:solidFill>
                    <a:srgbClr val="FFFFFF"/>
                  </a:solidFill>
                </a:uFill>
                <a:latin typeface="Arial"/>
                <a:ea typeface="ヒラギノ角ゴ Pro W3"/>
              </a:rPr>
              <a:t>CHI 2011 Course Notes 	                 </a:t>
            </a:r>
            <a:fld id="{5A13D283-2290-4839-B221-91C493709274}" type="slidenum">
              <a:rPr lang="fr-FR" sz="1000" b="0" strike="noStrike" spc="-1">
                <a:solidFill>
                  <a:srgbClr val="000000"/>
                </a:solidFill>
                <a:uFill>
                  <a:solidFill>
                    <a:srgbClr val="FFFFFF"/>
                  </a:solidFill>
                </a:uFill>
                <a:latin typeface="Arial"/>
                <a:ea typeface="ヒラギノ角ゴ Pro W3"/>
              </a:rPr>
              <a:t>6</a:t>
            </a:fld>
            <a:r>
              <a:rPr lang="fr-FR" sz="1000" b="0" strike="noStrike" spc="-1">
                <a:solidFill>
                  <a:srgbClr val="000000"/>
                </a:solidFill>
                <a:uFill>
                  <a:solidFill>
                    <a:srgbClr val="FFFFFF"/>
                  </a:solidFill>
                </a:uFill>
                <a:latin typeface="Arial"/>
                <a:ea typeface="ヒラギノ角ゴ Pro W3"/>
              </a:rPr>
              <a:t>                                                                  Siegel</a:t>
            </a:r>
            <a:endParaRPr lang="fr-FR" sz="1000" b="0" strike="noStrike" spc="-1">
              <a:solidFill>
                <a:srgbClr val="000000"/>
              </a:solidFill>
              <a:uFill>
                <a:solidFill>
                  <a:srgbClr val="FFFFFF"/>
                </a:solidFill>
              </a:uFill>
              <a:latin typeface="Arial"/>
            </a:endParaRPr>
          </a:p>
        </p:txBody>
      </p:sp>
    </p:spTree>
    <p:extLst>
      <p:ext uri="{BB962C8B-B14F-4D97-AF65-F5344CB8AC3E}">
        <p14:creationId xmlns:p14="http://schemas.microsoft.com/office/powerpoint/2010/main" val="35820434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PlaceHolder 1"/>
          <p:cNvSpPr>
            <a:spLocks noGrp="1"/>
          </p:cNvSpPr>
          <p:nvPr>
            <p:ph type="body"/>
          </p:nvPr>
        </p:nvSpPr>
        <p:spPr>
          <a:xfrm>
            <a:off x="1281240" y="3473280"/>
            <a:ext cx="7038360" cy="3290040"/>
          </a:xfrm>
          <a:prstGeom prst="rect">
            <a:avLst/>
          </a:prstGeom>
        </p:spPr>
        <p:txBody>
          <a:bodyPr lIns="95760" tIns="47160" rIns="95760" bIns="47160" anchor="b"/>
          <a:lstStyle/>
          <a:p>
            <a:pPr marL="216000" indent="-215640">
              <a:lnSpc>
                <a:spcPct val="60000"/>
              </a:lnSpc>
            </a:pPr>
            <a:r>
              <a:rPr lang="fr-FR" sz="1600" b="0" strike="noStrike" spc="-1">
                <a:solidFill>
                  <a:srgbClr val="000000"/>
                </a:solidFill>
                <a:uFill>
                  <a:solidFill>
                    <a:srgbClr val="FFFFFF"/>
                  </a:solidFill>
                </a:uFill>
                <a:latin typeface="Arial"/>
              </a:rPr>
              <a:t>Reliability: The data is not random, there is a phenomenon and not just noise</a:t>
            </a:r>
          </a:p>
          <a:p>
            <a:pPr marL="216000" indent="-215640">
              <a:lnSpc>
                <a:spcPct val="60000"/>
              </a:lnSpc>
            </a:pPr>
            <a:r>
              <a:rPr lang="fr-FR" sz="1400" b="0" strike="noStrike" spc="-1">
                <a:solidFill>
                  <a:srgbClr val="000000"/>
                </a:solidFill>
                <a:uFill>
                  <a:solidFill>
                    <a:srgbClr val="FFFFFF"/>
                  </a:solidFill>
                </a:uFill>
                <a:latin typeface="Arial"/>
              </a:rPr>
              <a:t>Evaluated through correlation of results across replication</a:t>
            </a:r>
          </a:p>
          <a:p>
            <a:pPr marL="216000" indent="-215640">
              <a:lnSpc>
                <a:spcPct val="60000"/>
              </a:lnSpc>
            </a:pPr>
            <a:r>
              <a:rPr lang="fr-FR" sz="2000" b="0" strike="noStrike" spc="-1">
                <a:solidFill>
                  <a:srgbClr val="000000"/>
                </a:solidFill>
                <a:uFill>
                  <a:solidFill>
                    <a:srgbClr val="FFFFFF"/>
                  </a:solidFill>
                </a:uFill>
                <a:latin typeface="Arial"/>
              </a:rPr>
              <a:t>Inter-judge reliability</a:t>
            </a:r>
          </a:p>
          <a:p>
            <a:pPr marL="216000" indent="-215640">
              <a:lnSpc>
                <a:spcPct val="60000"/>
              </a:lnSpc>
            </a:pPr>
            <a:r>
              <a:rPr lang="fr-FR" sz="2000" b="0" strike="noStrike" spc="-1">
                <a:solidFill>
                  <a:srgbClr val="000000"/>
                </a:solidFill>
                <a:uFill>
                  <a:solidFill>
                    <a:srgbClr val="FFFFFF"/>
                  </a:solidFill>
                </a:uFill>
                <a:latin typeface="Arial"/>
              </a:rPr>
              <a:t>Test-retest reliability </a:t>
            </a:r>
          </a:p>
          <a:p>
            <a:pPr marL="216000" indent="-215640">
              <a:lnSpc>
                <a:spcPct val="60000"/>
              </a:lnSpc>
            </a:pPr>
            <a:r>
              <a:rPr lang="fr-FR" sz="2000" b="0" strike="noStrike" spc="-1">
                <a:solidFill>
                  <a:srgbClr val="000000"/>
                </a:solidFill>
                <a:uFill>
                  <a:solidFill>
                    <a:srgbClr val="FFFFFF"/>
                  </a:solidFill>
                </a:uFill>
                <a:latin typeface="Arial"/>
              </a:rPr>
              <a:t>Split half reliability</a:t>
            </a:r>
          </a:p>
          <a:p>
            <a:pPr marL="216000" indent="-215640">
              <a:lnSpc>
                <a:spcPct val="60000"/>
              </a:lnSpc>
            </a:pPr>
            <a:r>
              <a:rPr lang="fr-FR" sz="1600" b="0" strike="noStrike" spc="-1">
                <a:solidFill>
                  <a:srgbClr val="000000"/>
                </a:solidFill>
                <a:uFill>
                  <a:solidFill>
                    <a:srgbClr val="FFFFFF"/>
                  </a:solidFill>
                </a:uFill>
                <a:latin typeface="Arial"/>
              </a:rPr>
              <a:t>Validity: The variables or measures mean what we think they mean</a:t>
            </a:r>
          </a:p>
          <a:p>
            <a:pPr marL="216000" indent="-215640">
              <a:lnSpc>
                <a:spcPct val="60000"/>
              </a:lnSpc>
            </a:pPr>
            <a:r>
              <a:rPr lang="fr-FR" sz="1400" b="0" strike="noStrike" spc="-1">
                <a:solidFill>
                  <a:srgbClr val="000000"/>
                </a:solidFill>
                <a:uFill>
                  <a:solidFill>
                    <a:srgbClr val="FFFFFF"/>
                  </a:solidFill>
                </a:uFill>
                <a:latin typeface="Arial"/>
              </a:rPr>
              <a:t>Construct validity: Does our measure capture what we think it does?</a:t>
            </a:r>
          </a:p>
          <a:p>
            <a:pPr marL="216000" indent="-215640">
              <a:lnSpc>
                <a:spcPct val="60000"/>
              </a:lnSpc>
            </a:pPr>
            <a:r>
              <a:rPr lang="fr-FR" sz="1400" b="0" strike="noStrike" spc="-1">
                <a:solidFill>
                  <a:srgbClr val="000000"/>
                </a:solidFill>
                <a:uFill>
                  <a:solidFill>
                    <a:srgbClr val="FFFFFF"/>
                  </a:solidFill>
                </a:uFill>
                <a:latin typeface="Arial"/>
              </a:rPr>
              <a:t>External validity: Does the relationship generalize to other contexts? </a:t>
            </a:r>
          </a:p>
          <a:p>
            <a:pPr marL="216000" indent="-215640">
              <a:lnSpc>
                <a:spcPct val="60000"/>
              </a:lnSpc>
            </a:pPr>
            <a:r>
              <a:rPr lang="fr-FR" sz="1400" b="0" strike="noStrike" spc="-1">
                <a:solidFill>
                  <a:srgbClr val="000000"/>
                </a:solidFill>
                <a:uFill>
                  <a:solidFill>
                    <a:srgbClr val="FFFFFF"/>
                  </a:solidFill>
                </a:uFill>
                <a:latin typeface="Arial"/>
              </a:rPr>
              <a:t>In positivist research, evaluated by showing that the variable predicts some other variable that should be related to it and was not part of its definition, and use of experimental controls to eliminate possible confounds</a:t>
            </a:r>
          </a:p>
          <a:p>
            <a:pPr marL="216000" indent="-215640">
              <a:lnSpc>
                <a:spcPct val="60000"/>
              </a:lnSpc>
            </a:pPr>
            <a:r>
              <a:rPr lang="fr-FR" sz="1600" b="0" strike="noStrike" spc="-1">
                <a:solidFill>
                  <a:srgbClr val="000000"/>
                </a:solidFill>
                <a:uFill>
                  <a:solidFill>
                    <a:srgbClr val="FFFFFF"/>
                  </a:solidFill>
                </a:uFill>
                <a:latin typeface="Arial"/>
              </a:rPr>
              <a:t>Reliability is necessary but not sufficient for validity</a:t>
            </a:r>
          </a:p>
          <a:p>
            <a:pPr marL="216000" indent="-215640">
              <a:lnSpc>
                <a:spcPct val="60000"/>
              </a:lnSpc>
            </a:pPr>
            <a:r>
              <a:rPr lang="fr-FR" sz="1400" b="0" strike="noStrike" spc="-1">
                <a:solidFill>
                  <a:srgbClr val="000000"/>
                </a:solidFill>
                <a:uFill>
                  <a:solidFill>
                    <a:srgbClr val="FFFFFF"/>
                  </a:solidFill>
                </a:uFill>
                <a:latin typeface="Arial"/>
              </a:rPr>
              <a:t>In principle, validity can not exceed reliability</a:t>
            </a:r>
          </a:p>
          <a:p>
            <a:pPr marL="216000" indent="-215640">
              <a:lnSpc>
                <a:spcPct val="60000"/>
              </a:lnSpc>
            </a:pPr>
            <a:r>
              <a:rPr lang="fr-FR" sz="1600" b="0" strike="noStrike" spc="-1">
                <a:solidFill>
                  <a:srgbClr val="000000"/>
                </a:solidFill>
                <a:uFill>
                  <a:solidFill>
                    <a:srgbClr val="FFFFFF"/>
                  </a:solidFill>
                </a:uFill>
                <a:latin typeface="Arial"/>
              </a:rPr>
              <a:t>Restricted range of values on a variable in sample reduces reliability and consequently ability to detect valid relationships</a:t>
            </a:r>
          </a:p>
          <a:p>
            <a:pPr marL="216000" indent="-215640">
              <a:lnSpc>
                <a:spcPct val="60000"/>
              </a:lnSpc>
            </a:pPr>
            <a:r>
              <a:rPr lang="fr-FR" sz="1400" b="0" strike="noStrike" spc="-1">
                <a:solidFill>
                  <a:srgbClr val="000000"/>
                </a:solidFill>
                <a:uFill>
                  <a:solidFill>
                    <a:srgbClr val="FFFFFF"/>
                  </a:solidFill>
                </a:uFill>
                <a:latin typeface="Arial"/>
              </a:rPr>
              <a:t>Argument for diversity in your sample</a:t>
            </a:r>
          </a:p>
          <a:p>
            <a:pPr marL="216000" indent="-215640">
              <a:lnSpc>
                <a:spcPct val="60000"/>
              </a:lnSpc>
            </a:pPr>
            <a:r>
              <a:rPr lang="fr-FR" sz="1600" b="0" strike="noStrike" spc="-1">
                <a:solidFill>
                  <a:srgbClr val="000000"/>
                </a:solidFill>
                <a:uFill>
                  <a:solidFill>
                    <a:srgbClr val="FFFFFF"/>
                  </a:solidFill>
                </a:uFill>
                <a:latin typeface="Arial"/>
              </a:rPr>
              <a:t>These concepts have analogues in qualitative research</a:t>
            </a:r>
          </a:p>
          <a:p>
            <a:pPr marL="216000" indent="-215640">
              <a:lnSpc>
                <a:spcPct val="70000"/>
              </a:lnSpc>
            </a:pPr>
            <a:endParaRPr lang="fr-FR" sz="1600" b="0" strike="noStrike" spc="-1">
              <a:solidFill>
                <a:srgbClr val="000000"/>
              </a:solidFill>
              <a:uFill>
                <a:solidFill>
                  <a:srgbClr val="FFFFFF"/>
                </a:solidFill>
              </a:uFill>
              <a:latin typeface="Arial"/>
            </a:endParaRPr>
          </a:p>
        </p:txBody>
      </p:sp>
    </p:spTree>
    <p:extLst>
      <p:ext uri="{BB962C8B-B14F-4D97-AF65-F5344CB8AC3E}">
        <p14:creationId xmlns:p14="http://schemas.microsoft.com/office/powerpoint/2010/main" val="13889629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PlaceHolder 1"/>
          <p:cNvSpPr>
            <a:spLocks noGrp="1"/>
          </p:cNvSpPr>
          <p:nvPr>
            <p:ph type="body"/>
          </p:nvPr>
        </p:nvSpPr>
        <p:spPr>
          <a:xfrm>
            <a:off x="1281240" y="3473280"/>
            <a:ext cx="7038360" cy="3290040"/>
          </a:xfrm>
          <a:prstGeom prst="rect">
            <a:avLst/>
          </a:prstGeom>
        </p:spPr>
        <p:txBody>
          <a:bodyPr lIns="95760" tIns="47160" rIns="95760" bIns="47160" anchor="b"/>
          <a:lstStyle/>
          <a:p>
            <a:pPr marL="216000" indent="-215640">
              <a:lnSpc>
                <a:spcPct val="60000"/>
              </a:lnSpc>
            </a:pPr>
            <a:r>
              <a:rPr lang="fr-FR" sz="1600" b="0" strike="noStrike" spc="-1">
                <a:solidFill>
                  <a:srgbClr val="000000"/>
                </a:solidFill>
                <a:uFill>
                  <a:solidFill>
                    <a:srgbClr val="FFFFFF"/>
                  </a:solidFill>
                </a:uFill>
                <a:latin typeface="Arial"/>
              </a:rPr>
              <a:t>Reliability: The data is not random, there is a phenomenon and not just noise</a:t>
            </a:r>
          </a:p>
          <a:p>
            <a:pPr marL="216000" indent="-215640">
              <a:lnSpc>
                <a:spcPct val="60000"/>
              </a:lnSpc>
            </a:pPr>
            <a:r>
              <a:rPr lang="fr-FR" sz="1400" b="0" strike="noStrike" spc="-1">
                <a:solidFill>
                  <a:srgbClr val="000000"/>
                </a:solidFill>
                <a:uFill>
                  <a:solidFill>
                    <a:srgbClr val="FFFFFF"/>
                  </a:solidFill>
                </a:uFill>
                <a:latin typeface="Arial"/>
              </a:rPr>
              <a:t>Evaluated through correlation of results across replication</a:t>
            </a:r>
          </a:p>
          <a:p>
            <a:pPr marL="216000" indent="-215640">
              <a:lnSpc>
                <a:spcPct val="60000"/>
              </a:lnSpc>
            </a:pPr>
            <a:r>
              <a:rPr lang="fr-FR" sz="2000" b="0" strike="noStrike" spc="-1">
                <a:solidFill>
                  <a:srgbClr val="000000"/>
                </a:solidFill>
                <a:uFill>
                  <a:solidFill>
                    <a:srgbClr val="FFFFFF"/>
                  </a:solidFill>
                </a:uFill>
                <a:latin typeface="Arial"/>
              </a:rPr>
              <a:t>Inter-judge reliability</a:t>
            </a:r>
          </a:p>
          <a:p>
            <a:pPr marL="216000" indent="-215640">
              <a:lnSpc>
                <a:spcPct val="60000"/>
              </a:lnSpc>
            </a:pPr>
            <a:r>
              <a:rPr lang="fr-FR" sz="2000" b="0" strike="noStrike" spc="-1">
                <a:solidFill>
                  <a:srgbClr val="000000"/>
                </a:solidFill>
                <a:uFill>
                  <a:solidFill>
                    <a:srgbClr val="FFFFFF"/>
                  </a:solidFill>
                </a:uFill>
                <a:latin typeface="Arial"/>
              </a:rPr>
              <a:t>Test-retest reliability </a:t>
            </a:r>
          </a:p>
          <a:p>
            <a:pPr marL="216000" indent="-215640">
              <a:lnSpc>
                <a:spcPct val="60000"/>
              </a:lnSpc>
            </a:pPr>
            <a:r>
              <a:rPr lang="fr-FR" sz="2000" b="0" strike="noStrike" spc="-1">
                <a:solidFill>
                  <a:srgbClr val="000000"/>
                </a:solidFill>
                <a:uFill>
                  <a:solidFill>
                    <a:srgbClr val="FFFFFF"/>
                  </a:solidFill>
                </a:uFill>
                <a:latin typeface="Arial"/>
              </a:rPr>
              <a:t>Split half reliability</a:t>
            </a:r>
          </a:p>
          <a:p>
            <a:pPr marL="216000" indent="-215640">
              <a:lnSpc>
                <a:spcPct val="60000"/>
              </a:lnSpc>
            </a:pPr>
            <a:r>
              <a:rPr lang="fr-FR" sz="1600" b="0" strike="noStrike" spc="-1">
                <a:solidFill>
                  <a:srgbClr val="000000"/>
                </a:solidFill>
                <a:uFill>
                  <a:solidFill>
                    <a:srgbClr val="FFFFFF"/>
                  </a:solidFill>
                </a:uFill>
                <a:latin typeface="Arial"/>
              </a:rPr>
              <a:t>Validity: The variables or measures mean what we think they mean</a:t>
            </a:r>
          </a:p>
          <a:p>
            <a:pPr marL="216000" indent="-215640">
              <a:lnSpc>
                <a:spcPct val="60000"/>
              </a:lnSpc>
            </a:pPr>
            <a:r>
              <a:rPr lang="fr-FR" sz="1400" b="0" strike="noStrike" spc="-1">
                <a:solidFill>
                  <a:srgbClr val="000000"/>
                </a:solidFill>
                <a:uFill>
                  <a:solidFill>
                    <a:srgbClr val="FFFFFF"/>
                  </a:solidFill>
                </a:uFill>
                <a:latin typeface="Arial"/>
              </a:rPr>
              <a:t>Construct validity: Does our measure capture what we think it does?</a:t>
            </a:r>
          </a:p>
          <a:p>
            <a:pPr marL="216000" indent="-215640">
              <a:lnSpc>
                <a:spcPct val="60000"/>
              </a:lnSpc>
            </a:pPr>
            <a:r>
              <a:rPr lang="fr-FR" sz="1400" b="0" strike="noStrike" spc="-1">
                <a:solidFill>
                  <a:srgbClr val="000000"/>
                </a:solidFill>
                <a:uFill>
                  <a:solidFill>
                    <a:srgbClr val="FFFFFF"/>
                  </a:solidFill>
                </a:uFill>
                <a:latin typeface="Arial"/>
              </a:rPr>
              <a:t>External validity: Does the relationship generalize to other contexts? </a:t>
            </a:r>
          </a:p>
          <a:p>
            <a:pPr marL="216000" indent="-215640">
              <a:lnSpc>
                <a:spcPct val="60000"/>
              </a:lnSpc>
            </a:pPr>
            <a:r>
              <a:rPr lang="fr-FR" sz="1400" b="0" strike="noStrike" spc="-1">
                <a:solidFill>
                  <a:srgbClr val="000000"/>
                </a:solidFill>
                <a:uFill>
                  <a:solidFill>
                    <a:srgbClr val="FFFFFF"/>
                  </a:solidFill>
                </a:uFill>
                <a:latin typeface="Arial"/>
              </a:rPr>
              <a:t>In positivist research, evaluated by showing that the variable predicts some other variable that should be related to it and was not part of its definition, and use of experimental controls to eliminate possible confounds</a:t>
            </a:r>
          </a:p>
          <a:p>
            <a:pPr marL="216000" indent="-215640">
              <a:lnSpc>
                <a:spcPct val="60000"/>
              </a:lnSpc>
            </a:pPr>
            <a:r>
              <a:rPr lang="fr-FR" sz="1600" b="0" strike="noStrike" spc="-1">
                <a:solidFill>
                  <a:srgbClr val="000000"/>
                </a:solidFill>
                <a:uFill>
                  <a:solidFill>
                    <a:srgbClr val="FFFFFF"/>
                  </a:solidFill>
                </a:uFill>
                <a:latin typeface="Arial"/>
              </a:rPr>
              <a:t>Reliability is necessary but not sufficient for validity</a:t>
            </a:r>
          </a:p>
          <a:p>
            <a:pPr marL="216000" indent="-215640">
              <a:lnSpc>
                <a:spcPct val="60000"/>
              </a:lnSpc>
            </a:pPr>
            <a:r>
              <a:rPr lang="fr-FR" sz="1400" b="0" strike="noStrike" spc="-1">
                <a:solidFill>
                  <a:srgbClr val="000000"/>
                </a:solidFill>
                <a:uFill>
                  <a:solidFill>
                    <a:srgbClr val="FFFFFF"/>
                  </a:solidFill>
                </a:uFill>
                <a:latin typeface="Arial"/>
              </a:rPr>
              <a:t>In principle, validity can not exceed reliability</a:t>
            </a:r>
          </a:p>
          <a:p>
            <a:pPr marL="216000" indent="-215640">
              <a:lnSpc>
                <a:spcPct val="60000"/>
              </a:lnSpc>
            </a:pPr>
            <a:r>
              <a:rPr lang="fr-FR" sz="1600" b="0" strike="noStrike" spc="-1">
                <a:solidFill>
                  <a:srgbClr val="000000"/>
                </a:solidFill>
                <a:uFill>
                  <a:solidFill>
                    <a:srgbClr val="FFFFFF"/>
                  </a:solidFill>
                </a:uFill>
                <a:latin typeface="Arial"/>
              </a:rPr>
              <a:t>Restricted range of values on a variable in sample reduces reliability and consequently ability to detect valid relationships</a:t>
            </a:r>
          </a:p>
          <a:p>
            <a:pPr marL="216000" indent="-215640">
              <a:lnSpc>
                <a:spcPct val="60000"/>
              </a:lnSpc>
            </a:pPr>
            <a:r>
              <a:rPr lang="fr-FR" sz="1400" b="0" strike="noStrike" spc="-1">
                <a:solidFill>
                  <a:srgbClr val="000000"/>
                </a:solidFill>
                <a:uFill>
                  <a:solidFill>
                    <a:srgbClr val="FFFFFF"/>
                  </a:solidFill>
                </a:uFill>
                <a:latin typeface="Arial"/>
              </a:rPr>
              <a:t>Argument for diversity in your sample</a:t>
            </a:r>
          </a:p>
          <a:p>
            <a:pPr marL="216000" indent="-215640">
              <a:lnSpc>
                <a:spcPct val="60000"/>
              </a:lnSpc>
            </a:pPr>
            <a:r>
              <a:rPr lang="fr-FR" sz="1600" b="0" strike="noStrike" spc="-1">
                <a:solidFill>
                  <a:srgbClr val="000000"/>
                </a:solidFill>
                <a:uFill>
                  <a:solidFill>
                    <a:srgbClr val="FFFFFF"/>
                  </a:solidFill>
                </a:uFill>
                <a:latin typeface="Arial"/>
              </a:rPr>
              <a:t>These concepts have analogues in qualitative research</a:t>
            </a:r>
          </a:p>
          <a:p>
            <a:pPr marL="216000" indent="-215640">
              <a:lnSpc>
                <a:spcPct val="70000"/>
              </a:lnSpc>
            </a:pPr>
            <a:endParaRPr lang="fr-FR" sz="1600" b="0" strike="noStrike" spc="-1">
              <a:solidFill>
                <a:srgbClr val="000000"/>
              </a:solidFill>
              <a:uFill>
                <a:solidFill>
                  <a:srgbClr val="FFFFFF"/>
                </a:solidFill>
              </a:uFill>
              <a:latin typeface="Arial"/>
            </a:endParaRPr>
          </a:p>
        </p:txBody>
      </p:sp>
    </p:spTree>
    <p:extLst>
      <p:ext uri="{BB962C8B-B14F-4D97-AF65-F5344CB8AC3E}">
        <p14:creationId xmlns:p14="http://schemas.microsoft.com/office/powerpoint/2010/main" val="28546462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PlaceHolder 1"/>
          <p:cNvSpPr>
            <a:spLocks noGrp="1"/>
          </p:cNvSpPr>
          <p:nvPr>
            <p:ph type="body"/>
          </p:nvPr>
        </p:nvSpPr>
        <p:spPr>
          <a:xfrm>
            <a:off x="1281240" y="3473280"/>
            <a:ext cx="7038360" cy="3290040"/>
          </a:xfrm>
          <a:prstGeom prst="rect">
            <a:avLst/>
          </a:prstGeom>
        </p:spPr>
        <p:txBody>
          <a:bodyPr lIns="95760" tIns="47160" rIns="95760" bIns="47160" anchor="b"/>
          <a:lstStyle/>
          <a:p>
            <a:endParaRPr lang="fr-FR" sz="2000" b="0" strike="noStrike" spc="-1">
              <a:solidFill>
                <a:srgbClr val="000000"/>
              </a:solidFill>
              <a:uFill>
                <a:solidFill>
                  <a:srgbClr val="FFFFFF"/>
                </a:solidFill>
              </a:uFill>
              <a:latin typeface="Arial"/>
            </a:endParaRPr>
          </a:p>
        </p:txBody>
      </p:sp>
      <p:sp>
        <p:nvSpPr>
          <p:cNvPr id="153" name="CustomShape 2"/>
          <p:cNvSpPr/>
          <p:nvPr/>
        </p:nvSpPr>
        <p:spPr>
          <a:xfrm>
            <a:off x="1279440" y="3305160"/>
            <a:ext cx="7254000" cy="3542760"/>
          </a:xfrm>
          <a:prstGeom prst="rect">
            <a:avLst/>
          </a:prstGeom>
          <a:noFill/>
          <a:ln>
            <a:noFill/>
          </a:ln>
        </p:spPr>
        <p:style>
          <a:lnRef idx="0">
            <a:scrgbClr r="0" g="0" b="0"/>
          </a:lnRef>
          <a:fillRef idx="0">
            <a:scrgbClr r="0" g="0" b="0"/>
          </a:fillRef>
          <a:effectRef idx="0">
            <a:scrgbClr r="0" g="0" b="0"/>
          </a:effectRef>
          <a:fontRef idx="minor"/>
        </p:style>
        <p:txBody>
          <a:bodyPr lIns="95760" tIns="47160" rIns="95760" bIns="47160" anchor="b"/>
          <a:lstStyle/>
          <a:p>
            <a:pPr>
              <a:lnSpc>
                <a:spcPct val="90000"/>
              </a:lnSpc>
              <a:spcBef>
                <a:spcPts val="400"/>
              </a:spcBef>
            </a:pPr>
            <a:r>
              <a:rPr lang="fr-FR" sz="1000" b="0" strike="noStrike" spc="-1">
                <a:solidFill>
                  <a:srgbClr val="000000"/>
                </a:solidFill>
                <a:uFill>
                  <a:solidFill>
                    <a:srgbClr val="FFFFFF"/>
                  </a:solidFill>
                </a:uFill>
                <a:latin typeface="Arial"/>
                <a:ea typeface="ヒラギノ角ゴ Pro W3"/>
              </a:rPr>
              <a:t>CHI 2011 Course Notes 	                 </a:t>
            </a:r>
            <a:fld id="{B9B87C79-E9F5-4D40-9B33-6292C935A729}" type="slidenum">
              <a:rPr lang="fr-FR" sz="1000" b="0" strike="noStrike" spc="-1">
                <a:solidFill>
                  <a:srgbClr val="000000"/>
                </a:solidFill>
                <a:uFill>
                  <a:solidFill>
                    <a:srgbClr val="FFFFFF"/>
                  </a:solidFill>
                </a:uFill>
                <a:latin typeface="Arial"/>
                <a:ea typeface="ヒラギノ角ゴ Pro W3"/>
              </a:rPr>
              <a:t>9</a:t>
            </a:fld>
            <a:r>
              <a:rPr lang="fr-FR" sz="1000" b="0" strike="noStrike" spc="-1">
                <a:solidFill>
                  <a:srgbClr val="000000"/>
                </a:solidFill>
                <a:uFill>
                  <a:solidFill>
                    <a:srgbClr val="FFFFFF"/>
                  </a:solidFill>
                </a:uFill>
                <a:latin typeface="Arial"/>
                <a:ea typeface="ヒラギノ角ゴ Pro W3"/>
              </a:rPr>
              <a:t>                                                                   Siegel</a:t>
            </a:r>
            <a:endParaRPr lang="fr-FR" sz="1000" b="0" strike="noStrike" spc="-1">
              <a:solidFill>
                <a:srgbClr val="000000"/>
              </a:solidFill>
              <a:uFill>
                <a:solidFill>
                  <a:srgbClr val="FFFFFF"/>
                </a:solidFill>
              </a:uFill>
              <a:latin typeface="Arial"/>
            </a:endParaRPr>
          </a:p>
        </p:txBody>
      </p:sp>
    </p:spTree>
    <p:extLst>
      <p:ext uri="{BB962C8B-B14F-4D97-AF65-F5344CB8AC3E}">
        <p14:creationId xmlns:p14="http://schemas.microsoft.com/office/powerpoint/2010/main" val="28094217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PlaceHolder 1"/>
          <p:cNvSpPr>
            <a:spLocks noGrp="1"/>
          </p:cNvSpPr>
          <p:nvPr>
            <p:ph type="body"/>
          </p:nvPr>
        </p:nvSpPr>
        <p:spPr>
          <a:xfrm>
            <a:off x="1281240" y="3473280"/>
            <a:ext cx="7038360" cy="3290040"/>
          </a:xfrm>
          <a:prstGeom prst="rect">
            <a:avLst/>
          </a:prstGeom>
        </p:spPr>
        <p:txBody>
          <a:bodyPr lIns="95760" tIns="47160" rIns="95760" bIns="47160" anchor="b"/>
          <a:lstStyle/>
          <a:p>
            <a:endParaRPr lang="fr-FR" sz="2000" b="0" strike="noStrike" spc="-1">
              <a:solidFill>
                <a:srgbClr val="000000"/>
              </a:solidFill>
              <a:uFill>
                <a:solidFill>
                  <a:srgbClr val="FFFFFF"/>
                </a:solidFill>
              </a:uFill>
              <a:latin typeface="Arial"/>
            </a:endParaRPr>
          </a:p>
        </p:txBody>
      </p:sp>
      <p:sp>
        <p:nvSpPr>
          <p:cNvPr id="155" name="CustomShape 2"/>
          <p:cNvSpPr/>
          <p:nvPr/>
        </p:nvSpPr>
        <p:spPr>
          <a:xfrm>
            <a:off x="1279440" y="3305160"/>
            <a:ext cx="7254000" cy="3542760"/>
          </a:xfrm>
          <a:prstGeom prst="rect">
            <a:avLst/>
          </a:prstGeom>
          <a:noFill/>
          <a:ln>
            <a:noFill/>
          </a:ln>
        </p:spPr>
        <p:style>
          <a:lnRef idx="0">
            <a:scrgbClr r="0" g="0" b="0"/>
          </a:lnRef>
          <a:fillRef idx="0">
            <a:scrgbClr r="0" g="0" b="0"/>
          </a:fillRef>
          <a:effectRef idx="0">
            <a:scrgbClr r="0" g="0" b="0"/>
          </a:effectRef>
          <a:fontRef idx="minor"/>
        </p:style>
        <p:txBody>
          <a:bodyPr lIns="95760" tIns="47160" rIns="95760" bIns="47160" anchor="b"/>
          <a:lstStyle/>
          <a:p>
            <a:pPr>
              <a:lnSpc>
                <a:spcPct val="90000"/>
              </a:lnSpc>
              <a:spcBef>
                <a:spcPts val="400"/>
              </a:spcBef>
            </a:pPr>
            <a:r>
              <a:rPr lang="fr-FR" sz="1000" b="0" strike="noStrike" spc="-1">
                <a:solidFill>
                  <a:srgbClr val="000000"/>
                </a:solidFill>
                <a:uFill>
                  <a:solidFill>
                    <a:srgbClr val="FFFFFF"/>
                  </a:solidFill>
                </a:uFill>
                <a:latin typeface="Arial"/>
                <a:ea typeface="ヒラギノ角ゴ Pro W3"/>
              </a:rPr>
              <a:t>CHI 2011 Course Notes 	                    </a:t>
            </a:r>
            <a:fld id="{DA18B7A2-7371-41D5-8C97-6BC26C4431D5}" type="slidenum">
              <a:rPr lang="fr-FR" sz="1000" b="0" strike="noStrike" spc="-1">
                <a:solidFill>
                  <a:srgbClr val="000000"/>
                </a:solidFill>
                <a:uFill>
                  <a:solidFill>
                    <a:srgbClr val="FFFFFF"/>
                  </a:solidFill>
                </a:uFill>
                <a:latin typeface="Arial"/>
                <a:ea typeface="ヒラギノ角ゴ Pro W3"/>
              </a:rPr>
              <a:t>10</a:t>
            </a:fld>
            <a:r>
              <a:rPr lang="fr-FR" sz="1000" b="0" strike="noStrike" spc="-1">
                <a:solidFill>
                  <a:srgbClr val="000000"/>
                </a:solidFill>
                <a:uFill>
                  <a:solidFill>
                    <a:srgbClr val="FFFFFF"/>
                  </a:solidFill>
                </a:uFill>
                <a:latin typeface="Arial"/>
                <a:ea typeface="ヒラギノ角ゴ Pro W3"/>
              </a:rPr>
              <a:t>                                                               Siegel</a:t>
            </a:r>
            <a:endParaRPr lang="fr-FR" sz="1000" b="0" strike="noStrike" spc="-1">
              <a:solidFill>
                <a:srgbClr val="000000"/>
              </a:solidFill>
              <a:uFill>
                <a:solidFill>
                  <a:srgbClr val="FFFFFF"/>
                </a:solidFill>
              </a:uFill>
              <a:latin typeface="Arial"/>
            </a:endParaRPr>
          </a:p>
        </p:txBody>
      </p:sp>
    </p:spTree>
    <p:extLst>
      <p:ext uri="{BB962C8B-B14F-4D97-AF65-F5344CB8AC3E}">
        <p14:creationId xmlns:p14="http://schemas.microsoft.com/office/powerpoint/2010/main" val="674623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solidFill>
                <a:srgbClr val="000000"/>
              </a:solidFill>
              <a:uFill>
                <a:solidFill>
                  <a:srgbClr val="FFFFFF"/>
                </a:solidFill>
              </a:uFill>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solidFill>
                <a:srgbClr val="000000"/>
              </a:solidFill>
              <a:uFill>
                <a:solidFill>
                  <a:srgbClr val="FFFFFF"/>
                </a:solidFill>
              </a:uFill>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29"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30" name="PlaceHolder 5"/>
          <p:cNvSpPr>
            <a:spLocks noGrp="1"/>
          </p:cNvSpPr>
          <p:nvPr>
            <p:ph type="body"/>
          </p:nvPr>
        </p:nvSpPr>
        <p:spPr>
          <a:xfrm>
            <a:off x="457200" y="3682080"/>
            <a:ext cx="40158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solidFill>
                <a:srgbClr val="000000"/>
              </a:solidFill>
              <a:uFill>
                <a:solidFill>
                  <a:srgbClr val="FFFFFF"/>
                </a:solidFill>
              </a:uFill>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35" name="PlaceHolder 5"/>
          <p:cNvSpPr>
            <a:spLocks noGrp="1"/>
          </p:cNvSpPr>
          <p:nvPr>
            <p:ph type="body"/>
          </p:nvPr>
        </p:nvSpPr>
        <p:spPr>
          <a:xfrm>
            <a:off x="6022080" y="3682080"/>
            <a:ext cx="26496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37" name="PlaceHolder 7"/>
          <p:cNvSpPr>
            <a:spLocks noGrp="1"/>
          </p:cNvSpPr>
          <p:nvPr>
            <p:ph type="body"/>
          </p:nvPr>
        </p:nvSpPr>
        <p:spPr>
          <a:xfrm>
            <a:off x="457200" y="3682080"/>
            <a:ext cx="26496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solidFill>
                <a:srgbClr val="000000"/>
              </a:solidFill>
              <a:uFill>
                <a:solidFill>
                  <a:srgbClr val="FFFFFF"/>
                </a:solidFill>
              </a:uFill>
              <a:latin typeface="Arial"/>
            </a:endParaRPr>
          </a:p>
        </p:txBody>
      </p:sp>
      <p:sp>
        <p:nvSpPr>
          <p:cNvPr id="41"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fr-F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solidFill>
                <a:srgbClr val="000000"/>
              </a:solidFill>
              <a:uFill>
                <a:solidFill>
                  <a:srgbClr val="FFFFFF"/>
                </a:solidFill>
              </a:uFill>
              <a:latin typeface="Arial"/>
            </a:endParaRPr>
          </a:p>
        </p:txBody>
      </p:sp>
      <p:sp>
        <p:nvSpPr>
          <p:cNvPr id="43"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solidFill>
                <a:srgbClr val="000000"/>
              </a:solidFill>
              <a:uFill>
                <a:solidFill>
                  <a:srgbClr val="FFFFFF"/>
                </a:solidFill>
              </a:uFill>
              <a:latin typeface="Arial"/>
            </a:endParaRPr>
          </a:p>
        </p:txBody>
      </p:sp>
      <p:sp>
        <p:nvSpPr>
          <p:cNvPr id="45"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46"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solidFill>
                <a:srgbClr val="000000"/>
              </a:solidFill>
              <a:uFill>
                <a:solidFill>
                  <a:srgbClr val="FFFFFF"/>
                </a:solidFill>
              </a:uFill>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fr-F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solidFill>
                <a:srgbClr val="000000"/>
              </a:solidFill>
              <a:uFill>
                <a:solidFill>
                  <a:srgbClr val="FFFFFF"/>
                </a:solidFill>
              </a:uFill>
              <a:latin typeface="Arial"/>
            </a:endParaRPr>
          </a:p>
        </p:txBody>
      </p:sp>
      <p:sp>
        <p:nvSpPr>
          <p:cNvPr id="5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51" name="PlaceHolder 3"/>
          <p:cNvSpPr>
            <a:spLocks noGrp="1"/>
          </p:cNvSpPr>
          <p:nvPr>
            <p:ph type="body"/>
          </p:nvPr>
        </p:nvSpPr>
        <p:spPr>
          <a:xfrm>
            <a:off x="457200" y="3682080"/>
            <a:ext cx="40158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52" name="PlaceHolder 4"/>
          <p:cNvSpPr>
            <a:spLocks noGrp="1"/>
          </p:cNvSpPr>
          <p:nvPr>
            <p:ph type="body"/>
          </p:nvPr>
        </p:nvSpPr>
        <p:spPr>
          <a:xfrm>
            <a:off x="4674240" y="1604520"/>
            <a:ext cx="4015800" cy="397728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solidFill>
                <a:srgbClr val="000000"/>
              </a:solidFill>
              <a:uFill>
                <a:solidFill>
                  <a:srgbClr val="FFFFFF"/>
                </a:solidFill>
              </a:uFill>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fr-F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solidFill>
                <a:srgbClr val="000000"/>
              </a:solidFill>
              <a:uFill>
                <a:solidFill>
                  <a:srgbClr val="FFFFFF"/>
                </a:solidFill>
              </a:uFill>
              <a:latin typeface="Arial"/>
            </a:endParaRPr>
          </a:p>
        </p:txBody>
      </p:sp>
      <p:sp>
        <p:nvSpPr>
          <p:cNvPr id="54"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55"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56"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solidFill>
                <a:srgbClr val="000000"/>
              </a:solidFill>
              <a:uFill>
                <a:solidFill>
                  <a:srgbClr val="FFFFFF"/>
                </a:solidFill>
              </a:uFill>
              <a:latin typeface="Arial"/>
            </a:endParaRPr>
          </a:p>
        </p:txBody>
      </p:sp>
      <p:sp>
        <p:nvSpPr>
          <p:cNvPr id="58"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59"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60"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solidFill>
                <a:srgbClr val="000000"/>
              </a:solidFill>
              <a:uFill>
                <a:solidFill>
                  <a:srgbClr val="FFFFFF"/>
                </a:solidFill>
              </a:uFill>
              <a:latin typeface="Arial"/>
            </a:endParaRPr>
          </a:p>
        </p:txBody>
      </p:sp>
      <p:sp>
        <p:nvSpPr>
          <p:cNvPr id="62"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63"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solidFill>
                <a:srgbClr val="000000"/>
              </a:solidFill>
              <a:uFill>
                <a:solidFill>
                  <a:srgbClr val="FFFFFF"/>
                </a:solidFill>
              </a:uFill>
              <a:latin typeface="Arial"/>
            </a:endParaRPr>
          </a:p>
        </p:txBody>
      </p:sp>
      <p:sp>
        <p:nvSpPr>
          <p:cNvPr id="65"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66"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67"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68" name="PlaceHolder 5"/>
          <p:cNvSpPr>
            <a:spLocks noGrp="1"/>
          </p:cNvSpPr>
          <p:nvPr>
            <p:ph type="body"/>
          </p:nvPr>
        </p:nvSpPr>
        <p:spPr>
          <a:xfrm>
            <a:off x="457200" y="3682080"/>
            <a:ext cx="40158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solidFill>
                <a:srgbClr val="000000"/>
              </a:solidFill>
              <a:uFill>
                <a:solidFill>
                  <a:srgbClr val="FFFFFF"/>
                </a:solidFill>
              </a:uFill>
              <a:latin typeface="Arial"/>
            </a:endParaRPr>
          </a:p>
        </p:txBody>
      </p:sp>
      <p:sp>
        <p:nvSpPr>
          <p:cNvPr id="70"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71"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72"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73" name="PlaceHolder 5"/>
          <p:cNvSpPr>
            <a:spLocks noGrp="1"/>
          </p:cNvSpPr>
          <p:nvPr>
            <p:ph type="body"/>
          </p:nvPr>
        </p:nvSpPr>
        <p:spPr>
          <a:xfrm>
            <a:off x="6022080" y="3682080"/>
            <a:ext cx="26496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74"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75" name="PlaceHolder 7"/>
          <p:cNvSpPr>
            <a:spLocks noGrp="1"/>
          </p:cNvSpPr>
          <p:nvPr>
            <p:ph type="body"/>
          </p:nvPr>
        </p:nvSpPr>
        <p:spPr>
          <a:xfrm>
            <a:off x="457200" y="3682080"/>
            <a:ext cx="26496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solidFill>
                <a:srgbClr val="000000"/>
              </a:solidFill>
              <a:uFill>
                <a:solidFill>
                  <a:srgbClr val="FFFFFF"/>
                </a:solidFill>
              </a:uFill>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solidFill>
                <a:srgbClr val="000000"/>
              </a:solidFill>
              <a:uFill>
                <a:solidFill>
                  <a:srgbClr val="FFFFFF"/>
                </a:solidFill>
              </a:uFill>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solidFill>
                <a:srgbClr val="000000"/>
              </a:solidFill>
              <a:uFill>
                <a:solidFill>
                  <a:srgbClr val="FFFFFF"/>
                </a:solidFill>
              </a:u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fr-F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solidFill>
                <a:srgbClr val="000000"/>
              </a:solidFill>
              <a:uFill>
                <a:solidFill>
                  <a:srgbClr val="FFFFFF"/>
                </a:solidFill>
              </a:uFill>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13" name="PlaceHolder 3"/>
          <p:cNvSpPr>
            <a:spLocks noGrp="1"/>
          </p:cNvSpPr>
          <p:nvPr>
            <p:ph type="body"/>
          </p:nvPr>
        </p:nvSpPr>
        <p:spPr>
          <a:xfrm>
            <a:off x="457200" y="3682080"/>
            <a:ext cx="40158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14" name="PlaceHolder 4"/>
          <p:cNvSpPr>
            <a:spLocks noGrp="1"/>
          </p:cNvSpPr>
          <p:nvPr>
            <p:ph type="body"/>
          </p:nvPr>
        </p:nvSpPr>
        <p:spPr>
          <a:xfrm>
            <a:off x="4674240" y="1604520"/>
            <a:ext cx="4015800" cy="397728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solidFill>
                <a:srgbClr val="000000"/>
              </a:solidFill>
              <a:uFill>
                <a:solidFill>
                  <a:srgbClr val="FFFFFF"/>
                </a:solidFill>
              </a:uFill>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solidFill>
                <a:srgbClr val="000000"/>
              </a:solidFill>
              <a:uFill>
                <a:solidFill>
                  <a:srgbClr val="FFFFFF"/>
                </a:solidFill>
              </a:uFill>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fr-FR" sz="3200" b="0" strike="noStrike" spc="-1">
              <a:solidFill>
                <a:srgbClr val="000000"/>
              </a:solidFill>
              <a:uFill>
                <a:solidFill>
                  <a:srgbClr val="FFFFFF"/>
                </a:solidFill>
              </a:u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lstStyle/>
          <a:p>
            <a:pPr algn="ctr"/>
            <a:r>
              <a:rPr lang="fr-FR" sz="4400" b="0" strike="noStrike" spc="-1">
                <a:solidFill>
                  <a:srgbClr val="000000"/>
                </a:solidFill>
                <a:uFill>
                  <a:solidFill>
                    <a:srgbClr val="FFFFFF"/>
                  </a:solidFill>
                </a:uFill>
                <a:latin typeface="Arial"/>
              </a:rPr>
              <a:t>Click to edit the title text format</a:t>
            </a:r>
          </a:p>
        </p:txBody>
      </p:sp>
      <p:sp>
        <p:nvSpPr>
          <p:cNvPr id="3" name="PlaceHolder 2"/>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fr-FR" sz="3200" b="0" strike="noStrike" spc="-1">
                <a:solidFill>
                  <a:srgbClr val="000000"/>
                </a:solidFill>
                <a:uFill>
                  <a:solidFill>
                    <a:srgbClr val="FFFFFF"/>
                  </a:solidFill>
                </a:uFill>
                <a:latin typeface="Arial"/>
              </a:rPr>
              <a:t>Click to edit the outline text format</a:t>
            </a:r>
          </a:p>
          <a:p>
            <a:pPr marL="864000" lvl="1" indent="-324000">
              <a:spcBef>
                <a:spcPts val="1134"/>
              </a:spcBef>
              <a:buClr>
                <a:srgbClr val="000000"/>
              </a:buClr>
              <a:buSzPct val="75000"/>
              <a:buFont typeface="Symbol" charset="2"/>
              <a:buChar char=""/>
            </a:pPr>
            <a:r>
              <a:rPr lang="fr-FR" sz="2800" b="0" strike="noStrike" spc="-1">
                <a:solidFill>
                  <a:srgbClr val="000000"/>
                </a:solidFill>
                <a:uFill>
                  <a:solidFill>
                    <a:srgbClr val="FFFFFF"/>
                  </a:solidFill>
                </a:uFill>
                <a:latin typeface="Arial"/>
              </a:rPr>
              <a:t>Second Outline Level</a:t>
            </a:r>
          </a:p>
          <a:p>
            <a:pPr marL="1296000" lvl="2" indent="-288000">
              <a:spcBef>
                <a:spcPts val="850"/>
              </a:spcBef>
              <a:buClr>
                <a:srgbClr val="000000"/>
              </a:buClr>
              <a:buSzPct val="45000"/>
              <a:buFont typeface="Wingdings" charset="2"/>
              <a:buChar char=""/>
            </a:pPr>
            <a:r>
              <a:rPr lang="fr-FR" sz="2400" b="0" strike="noStrike" spc="-1">
                <a:solidFill>
                  <a:srgbClr val="000000"/>
                </a:solidFill>
                <a:uFill>
                  <a:solidFill>
                    <a:srgbClr val="FFFFFF"/>
                  </a:solidFill>
                </a:uFill>
                <a:latin typeface="Arial"/>
              </a:rPr>
              <a:t>Third Outline Level</a:t>
            </a:r>
          </a:p>
          <a:p>
            <a:pPr marL="1728000" lvl="3" indent="-216000">
              <a:spcBef>
                <a:spcPts val="567"/>
              </a:spcBef>
              <a:buClr>
                <a:srgbClr val="000000"/>
              </a:buClr>
              <a:buSzPct val="75000"/>
              <a:buFont typeface="Symbol" charset="2"/>
              <a:buChar char=""/>
            </a:pPr>
            <a:r>
              <a:rPr lang="fr-FR" sz="2000" b="0" strike="noStrike" spc="-1">
                <a:solidFill>
                  <a:srgbClr val="000000"/>
                </a:solidFill>
                <a:uFill>
                  <a:solidFill>
                    <a:srgbClr val="FFFFFF"/>
                  </a:solidFill>
                </a:uFill>
                <a:latin typeface="Arial"/>
              </a:rPr>
              <a:t>Fourth Outline Level</a:t>
            </a:r>
          </a:p>
          <a:p>
            <a:pPr marL="2160000" lvl="4" indent="-216000">
              <a:spcBef>
                <a:spcPts val="283"/>
              </a:spcBef>
              <a:buClr>
                <a:srgbClr val="000000"/>
              </a:buClr>
              <a:buSzPct val="45000"/>
              <a:buFont typeface="Wingdings" charset="2"/>
              <a:buChar char=""/>
            </a:pPr>
            <a:r>
              <a:rPr lang="fr-FR" sz="2000" b="0" strike="noStrike" spc="-1">
                <a:solidFill>
                  <a:srgbClr val="000000"/>
                </a:solidFill>
                <a:uFill>
                  <a:solidFill>
                    <a:srgbClr val="FFFFFF"/>
                  </a:solidFill>
                </a:uFill>
                <a:latin typeface="Arial"/>
              </a:rPr>
              <a:t>Fifth Outline Level</a:t>
            </a:r>
          </a:p>
          <a:p>
            <a:pPr marL="2592000" lvl="5" indent="-216000">
              <a:spcBef>
                <a:spcPts val="283"/>
              </a:spcBef>
              <a:buClr>
                <a:srgbClr val="000000"/>
              </a:buClr>
              <a:buSzPct val="45000"/>
              <a:buFont typeface="Wingdings" charset="2"/>
              <a:buChar char=""/>
            </a:pPr>
            <a:r>
              <a:rPr lang="fr-FR" sz="2000" b="0" strike="noStrike" spc="-1">
                <a:solidFill>
                  <a:srgbClr val="000000"/>
                </a:solidFill>
                <a:uFill>
                  <a:solidFill>
                    <a:srgbClr val="FFFFFF"/>
                  </a:solidFill>
                </a:uFill>
                <a:latin typeface="Arial"/>
              </a:rPr>
              <a:t>Sixth Outline Level</a:t>
            </a:r>
          </a:p>
          <a:p>
            <a:pPr marL="3024000" lvl="6" indent="-216000">
              <a:spcBef>
                <a:spcPts val="283"/>
              </a:spcBef>
              <a:buClr>
                <a:srgbClr val="000000"/>
              </a:buClr>
              <a:buSzPct val="45000"/>
              <a:buFont typeface="Wingdings" charset="2"/>
              <a:buChar char=""/>
            </a:pPr>
            <a:r>
              <a:rPr lang="fr-FR" sz="2000" b="0" strike="noStrike" spc="-1">
                <a:solidFill>
                  <a:srgbClr val="000000"/>
                </a:solidFill>
                <a:uFill>
                  <a:solidFill>
                    <a:srgbClr val="FFFFFF"/>
                  </a:solidFill>
                </a:u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3600"/>
            <a:ext cx="8229240" cy="1144800"/>
          </a:xfrm>
          <a:prstGeom prst="rect">
            <a:avLst/>
          </a:prstGeom>
        </p:spPr>
        <p:txBody>
          <a:bodyPr lIns="0" tIns="0" rIns="0" bIns="0" anchor="ctr"/>
          <a:lstStyle/>
          <a:p>
            <a:pPr algn="ctr"/>
            <a:r>
              <a:rPr lang="fr-FR" sz="4400" b="0" strike="noStrike" spc="-1">
                <a:solidFill>
                  <a:srgbClr val="000000"/>
                </a:solidFill>
                <a:uFill>
                  <a:solidFill>
                    <a:srgbClr val="FFFFFF"/>
                  </a:solidFill>
                </a:uFill>
                <a:latin typeface="Arial"/>
              </a:rPr>
              <a:t>Click to edit the title text format</a:t>
            </a:r>
          </a:p>
        </p:txBody>
      </p:sp>
      <p:sp>
        <p:nvSpPr>
          <p:cNvPr id="39" name="PlaceHolder 2"/>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fr-FR" sz="3200" b="0" strike="noStrike" spc="-1">
                <a:solidFill>
                  <a:srgbClr val="000000"/>
                </a:solidFill>
                <a:uFill>
                  <a:solidFill>
                    <a:srgbClr val="FFFFFF"/>
                  </a:solidFill>
                </a:uFill>
                <a:latin typeface="Arial"/>
              </a:rPr>
              <a:t>Click to edit the outline text format</a:t>
            </a:r>
          </a:p>
          <a:p>
            <a:pPr marL="864000" lvl="1" indent="-324000">
              <a:spcBef>
                <a:spcPts val="1134"/>
              </a:spcBef>
              <a:buClr>
                <a:srgbClr val="000000"/>
              </a:buClr>
              <a:buSzPct val="75000"/>
              <a:buFont typeface="Symbol" charset="2"/>
              <a:buChar char=""/>
            </a:pPr>
            <a:r>
              <a:rPr lang="fr-FR" sz="2800" b="0" strike="noStrike" spc="-1">
                <a:solidFill>
                  <a:srgbClr val="000000"/>
                </a:solidFill>
                <a:uFill>
                  <a:solidFill>
                    <a:srgbClr val="FFFFFF"/>
                  </a:solidFill>
                </a:uFill>
                <a:latin typeface="Arial"/>
              </a:rPr>
              <a:t>Second Outline Level</a:t>
            </a:r>
          </a:p>
          <a:p>
            <a:pPr marL="1296000" lvl="2" indent="-288000">
              <a:spcBef>
                <a:spcPts val="850"/>
              </a:spcBef>
              <a:buClr>
                <a:srgbClr val="000000"/>
              </a:buClr>
              <a:buSzPct val="45000"/>
              <a:buFont typeface="Wingdings" charset="2"/>
              <a:buChar char=""/>
            </a:pPr>
            <a:r>
              <a:rPr lang="fr-FR" sz="2400" b="0" strike="noStrike" spc="-1">
                <a:solidFill>
                  <a:srgbClr val="000000"/>
                </a:solidFill>
                <a:uFill>
                  <a:solidFill>
                    <a:srgbClr val="FFFFFF"/>
                  </a:solidFill>
                </a:uFill>
                <a:latin typeface="Arial"/>
              </a:rPr>
              <a:t>Third Outline Level</a:t>
            </a:r>
          </a:p>
          <a:p>
            <a:pPr marL="1728000" lvl="3" indent="-216000">
              <a:spcBef>
                <a:spcPts val="567"/>
              </a:spcBef>
              <a:buClr>
                <a:srgbClr val="000000"/>
              </a:buClr>
              <a:buSzPct val="75000"/>
              <a:buFont typeface="Symbol" charset="2"/>
              <a:buChar char=""/>
            </a:pPr>
            <a:r>
              <a:rPr lang="fr-FR" sz="2000" b="0" strike="noStrike" spc="-1">
                <a:solidFill>
                  <a:srgbClr val="000000"/>
                </a:solidFill>
                <a:uFill>
                  <a:solidFill>
                    <a:srgbClr val="FFFFFF"/>
                  </a:solidFill>
                </a:uFill>
                <a:latin typeface="Arial"/>
              </a:rPr>
              <a:t>Fourth Outline Level</a:t>
            </a:r>
          </a:p>
          <a:p>
            <a:pPr marL="2160000" lvl="4" indent="-216000">
              <a:spcBef>
                <a:spcPts val="283"/>
              </a:spcBef>
              <a:buClr>
                <a:srgbClr val="000000"/>
              </a:buClr>
              <a:buSzPct val="45000"/>
              <a:buFont typeface="Wingdings" charset="2"/>
              <a:buChar char=""/>
            </a:pPr>
            <a:r>
              <a:rPr lang="fr-FR" sz="2000" b="0" strike="noStrike" spc="-1">
                <a:solidFill>
                  <a:srgbClr val="000000"/>
                </a:solidFill>
                <a:uFill>
                  <a:solidFill>
                    <a:srgbClr val="FFFFFF"/>
                  </a:solidFill>
                </a:uFill>
                <a:latin typeface="Arial"/>
              </a:rPr>
              <a:t>Fifth Outline Level</a:t>
            </a:r>
          </a:p>
          <a:p>
            <a:pPr marL="2592000" lvl="5" indent="-216000">
              <a:spcBef>
                <a:spcPts val="283"/>
              </a:spcBef>
              <a:buClr>
                <a:srgbClr val="000000"/>
              </a:buClr>
              <a:buSzPct val="45000"/>
              <a:buFont typeface="Wingdings" charset="2"/>
              <a:buChar char=""/>
            </a:pPr>
            <a:r>
              <a:rPr lang="fr-FR" sz="2000" b="0" strike="noStrike" spc="-1">
                <a:solidFill>
                  <a:srgbClr val="000000"/>
                </a:solidFill>
                <a:uFill>
                  <a:solidFill>
                    <a:srgbClr val="FFFFFF"/>
                  </a:solidFill>
                </a:uFill>
                <a:latin typeface="Arial"/>
              </a:rPr>
              <a:t>Sixth Outline Level</a:t>
            </a:r>
          </a:p>
          <a:p>
            <a:pPr marL="3024000" lvl="6" indent="-216000">
              <a:spcBef>
                <a:spcPts val="283"/>
              </a:spcBef>
              <a:buClr>
                <a:srgbClr val="000000"/>
              </a:buClr>
              <a:buSzPct val="45000"/>
              <a:buFont typeface="Wingdings" charset="2"/>
              <a:buChar char=""/>
            </a:pPr>
            <a:r>
              <a:rPr lang="fr-FR" sz="2000" b="0" strike="noStrike" spc="-1">
                <a:solidFill>
                  <a:srgbClr val="000000"/>
                </a:solidFill>
                <a:uFill>
                  <a:solidFill>
                    <a:srgbClr val="FFFFFF"/>
                  </a:solidFill>
                </a:u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CustomShape 1"/>
          <p:cNvSpPr/>
          <p:nvPr/>
        </p:nvSpPr>
        <p:spPr>
          <a:xfrm>
            <a:off x="380880" y="6324480"/>
            <a:ext cx="8533800" cy="45648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2059F42D-CF19-43CF-86C3-ACED2E046123}" type="slidenum">
              <a:rPr lang="fr-FR" sz="1400" b="0" strike="noStrike" spc="-1">
                <a:solidFill>
                  <a:srgbClr val="000000"/>
                </a:solidFill>
                <a:uFill>
                  <a:solidFill>
                    <a:srgbClr val="FFFFFF"/>
                  </a:solidFill>
                </a:uFill>
                <a:latin typeface="Times New Roman"/>
                <a:ea typeface="ヒラギノ角ゴ Pro W3"/>
              </a:rPr>
              <a:t>1</a:t>
            </a:fld>
            <a:endParaRPr lang="fr-FR" sz="1400" b="0" strike="noStrike" spc="-1">
              <a:solidFill>
                <a:srgbClr val="000000"/>
              </a:solidFill>
              <a:uFill>
                <a:solidFill>
                  <a:srgbClr val="FFFFFF"/>
                </a:solidFill>
              </a:uFill>
              <a:latin typeface="Arial"/>
            </a:endParaRPr>
          </a:p>
        </p:txBody>
      </p:sp>
      <p:sp>
        <p:nvSpPr>
          <p:cNvPr id="82" name="CustomShape 2"/>
          <p:cNvSpPr/>
          <p:nvPr/>
        </p:nvSpPr>
        <p:spPr>
          <a:xfrm>
            <a:off x="914400" y="685800"/>
            <a:ext cx="7543080" cy="3504600"/>
          </a:xfrm>
          <a:prstGeom prst="rect">
            <a:avLst/>
          </a:prstGeom>
          <a:noFill/>
          <a:ln>
            <a:noFill/>
          </a:ln>
        </p:spPr>
        <p:style>
          <a:lnRef idx="0">
            <a:scrgbClr r="0" g="0" b="0"/>
          </a:lnRef>
          <a:fillRef idx="0">
            <a:scrgbClr r="0" g="0" b="0"/>
          </a:fillRef>
          <a:effectRef idx="0">
            <a:scrgbClr r="0" g="0" b="0"/>
          </a:effectRef>
          <a:fontRef idx="minor"/>
        </p:style>
        <p:txBody>
          <a:bodyPr lIns="90360" tIns="44280" rIns="90360" bIns="44280"/>
          <a:lstStyle/>
          <a:p>
            <a:pPr marL="343080" indent="-342360" algn="ctr">
              <a:lnSpc>
                <a:spcPct val="80000"/>
              </a:lnSpc>
              <a:spcBef>
                <a:spcPts val="201"/>
              </a:spcBef>
            </a:pPr>
            <a:endParaRPr lang="fr-FR" sz="1800" b="0" strike="noStrike" spc="-1" dirty="0">
              <a:solidFill>
                <a:srgbClr val="000000"/>
              </a:solidFill>
              <a:uFill>
                <a:solidFill>
                  <a:srgbClr val="FFFFFF"/>
                </a:solidFill>
              </a:uFill>
              <a:latin typeface="Arial"/>
            </a:endParaRPr>
          </a:p>
          <a:p>
            <a:pPr marL="343080" indent="-342360" algn="ctr">
              <a:lnSpc>
                <a:spcPct val="80000"/>
              </a:lnSpc>
              <a:spcBef>
                <a:spcPts val="641"/>
              </a:spcBef>
            </a:pPr>
            <a:r>
              <a:rPr lang="fr-FR" sz="2800" b="1" strike="noStrike" spc="-1" dirty="0">
                <a:solidFill>
                  <a:srgbClr val="000000"/>
                </a:solidFill>
                <a:uFill>
                  <a:solidFill>
                    <a:srgbClr val="FFFFFF"/>
                  </a:solidFill>
                </a:uFill>
                <a:latin typeface="Arial"/>
                <a:ea typeface="ヒラギノ角ゴ Pro W3"/>
              </a:rPr>
              <a:t>GECCO </a:t>
            </a:r>
            <a:r>
              <a:rPr lang="fr-FR" sz="2800" b="1" strike="noStrike" spc="-1" dirty="0" smtClean="0">
                <a:solidFill>
                  <a:srgbClr val="000000"/>
                </a:solidFill>
                <a:uFill>
                  <a:solidFill>
                    <a:srgbClr val="FFFFFF"/>
                  </a:solidFill>
                </a:uFill>
                <a:latin typeface="Arial"/>
                <a:ea typeface="ヒラギノ角ゴ Pro W3"/>
              </a:rPr>
              <a:t>2020 </a:t>
            </a:r>
            <a:r>
              <a:rPr lang="fr-FR" sz="2800" b="1" strike="noStrike" spc="-1" dirty="0" err="1">
                <a:solidFill>
                  <a:srgbClr val="000000"/>
                </a:solidFill>
                <a:uFill>
                  <a:solidFill>
                    <a:srgbClr val="FFFFFF"/>
                  </a:solidFill>
                </a:uFill>
                <a:latin typeface="Arial"/>
                <a:ea typeface="ヒラギノ角ゴ Pro W3"/>
              </a:rPr>
              <a:t>Sample</a:t>
            </a:r>
            <a:r>
              <a:rPr lang="fr-FR" sz="2800" b="1" strike="noStrike" spc="-1" dirty="0">
                <a:solidFill>
                  <a:srgbClr val="000000"/>
                </a:solidFill>
                <a:uFill>
                  <a:solidFill>
                    <a:srgbClr val="FFFFFF"/>
                  </a:solidFill>
                </a:uFill>
                <a:latin typeface="Arial"/>
                <a:ea typeface="ヒラギノ角ゴ Pro W3"/>
              </a:rPr>
              <a:t> PowerPoint File:</a:t>
            </a:r>
            <a:r>
              <a:rPr dirty="0"/>
              <a:t/>
            </a:r>
            <a:br>
              <a:rPr dirty="0"/>
            </a:br>
            <a:r>
              <a:rPr lang="fr-FR" sz="2800" b="1" strike="noStrike" spc="-1" dirty="0" err="1">
                <a:solidFill>
                  <a:srgbClr val="000000"/>
                </a:solidFill>
                <a:uFill>
                  <a:solidFill>
                    <a:srgbClr val="FFFFFF"/>
                  </a:solidFill>
                </a:uFill>
                <a:latin typeface="Arial"/>
                <a:ea typeface="ヒラギノ角ゴ Pro W3"/>
              </a:rPr>
              <a:t>Title</a:t>
            </a:r>
            <a:r>
              <a:rPr lang="fr-FR" sz="2800" b="1" strike="noStrike" spc="-1" dirty="0">
                <a:solidFill>
                  <a:srgbClr val="000000"/>
                </a:solidFill>
                <a:uFill>
                  <a:solidFill>
                    <a:srgbClr val="FFFFFF"/>
                  </a:solidFill>
                </a:uFill>
                <a:latin typeface="Arial"/>
                <a:ea typeface="ヒラギノ角ゴ Pro W3"/>
              </a:rPr>
              <a:t> Goes </a:t>
            </a:r>
            <a:r>
              <a:rPr lang="fr-FR" sz="2800" b="1" strike="noStrike" spc="-1" dirty="0" err="1">
                <a:solidFill>
                  <a:srgbClr val="000000"/>
                </a:solidFill>
                <a:uFill>
                  <a:solidFill>
                    <a:srgbClr val="FFFFFF"/>
                  </a:solidFill>
                </a:uFill>
                <a:latin typeface="Arial"/>
                <a:ea typeface="ヒラギノ角ゴ Pro W3"/>
              </a:rPr>
              <a:t>Here</a:t>
            </a:r>
            <a:endParaRPr lang="fr-FR" sz="2800" b="0" strike="noStrike" spc="-1" dirty="0">
              <a:solidFill>
                <a:srgbClr val="000000"/>
              </a:solidFill>
              <a:uFill>
                <a:solidFill>
                  <a:srgbClr val="FFFFFF"/>
                </a:solidFill>
              </a:uFill>
              <a:latin typeface="Arial"/>
            </a:endParaRPr>
          </a:p>
          <a:p>
            <a:pPr marL="343080" indent="-342360" algn="ctr">
              <a:lnSpc>
                <a:spcPct val="80000"/>
              </a:lnSpc>
              <a:spcBef>
                <a:spcPts val="561"/>
              </a:spcBef>
            </a:pPr>
            <a:endParaRPr lang="fr-FR" sz="2800" b="0" strike="noStrike" spc="-1" dirty="0">
              <a:solidFill>
                <a:srgbClr val="000000"/>
              </a:solidFill>
              <a:uFill>
                <a:solidFill>
                  <a:srgbClr val="FFFFFF"/>
                </a:solidFill>
              </a:uFill>
              <a:latin typeface="Arial"/>
            </a:endParaRPr>
          </a:p>
          <a:p>
            <a:pPr marL="343080" indent="-342360" algn="ctr">
              <a:lnSpc>
                <a:spcPct val="80000"/>
              </a:lnSpc>
              <a:spcBef>
                <a:spcPts val="479"/>
              </a:spcBef>
            </a:pPr>
            <a:r>
              <a:rPr lang="fr-FR" sz="2400" b="1" strike="noStrike" spc="-1" dirty="0" err="1">
                <a:solidFill>
                  <a:srgbClr val="BE0101"/>
                </a:solidFill>
                <a:uFill>
                  <a:solidFill>
                    <a:srgbClr val="FFFFFF"/>
                  </a:solidFill>
                </a:uFill>
                <a:latin typeface="Arial"/>
                <a:ea typeface="ヒラギノ角ゴ Pro W3"/>
              </a:rPr>
              <a:t>Authors</a:t>
            </a:r>
            <a:r>
              <a:rPr lang="fr-FR" sz="2400" b="1" strike="noStrike" spc="-1" dirty="0">
                <a:solidFill>
                  <a:srgbClr val="BE0101"/>
                </a:solidFill>
                <a:uFill>
                  <a:solidFill>
                    <a:srgbClr val="FFFFFF"/>
                  </a:solidFill>
                </a:uFill>
                <a:latin typeface="Arial"/>
                <a:ea typeface="ヒラギノ角ゴ Pro W3"/>
              </a:rPr>
              <a:t>’ Full First &amp; Last </a:t>
            </a:r>
            <a:r>
              <a:rPr lang="fr-FR" sz="2400" b="1" strike="noStrike" spc="-1" dirty="0" err="1">
                <a:solidFill>
                  <a:srgbClr val="BE0101"/>
                </a:solidFill>
                <a:uFill>
                  <a:solidFill>
                    <a:srgbClr val="FFFFFF"/>
                  </a:solidFill>
                </a:uFill>
                <a:latin typeface="Arial"/>
                <a:ea typeface="ヒラギノ角ゴ Pro W3"/>
              </a:rPr>
              <a:t>Names</a:t>
            </a:r>
            <a:r>
              <a:rPr lang="fr-FR" sz="2000" b="1" strike="noStrike" spc="-1" dirty="0">
                <a:solidFill>
                  <a:srgbClr val="BE0101"/>
                </a:solidFill>
                <a:uFill>
                  <a:solidFill>
                    <a:srgbClr val="FFFFFF"/>
                  </a:solidFill>
                </a:uFill>
                <a:latin typeface="Arial"/>
                <a:ea typeface="ヒラギノ角ゴ Pro W3"/>
              </a:rPr>
              <a:t> </a:t>
            </a:r>
            <a:endParaRPr lang="fr-FR" sz="2000" b="0" strike="noStrike" spc="-1" dirty="0">
              <a:solidFill>
                <a:srgbClr val="000000"/>
              </a:solidFill>
              <a:uFill>
                <a:solidFill>
                  <a:srgbClr val="FFFFFF"/>
                </a:solidFill>
              </a:uFill>
              <a:latin typeface="Arial"/>
            </a:endParaRPr>
          </a:p>
          <a:p>
            <a:pPr marL="343080" indent="-342360" algn="ctr">
              <a:lnSpc>
                <a:spcPct val="80000"/>
              </a:lnSpc>
              <a:spcBef>
                <a:spcPts val="400"/>
              </a:spcBef>
            </a:pPr>
            <a:r>
              <a:rPr lang="fr-FR" sz="2000" b="1" strike="noStrike" spc="-1" dirty="0" err="1">
                <a:solidFill>
                  <a:srgbClr val="BE0101"/>
                </a:solidFill>
                <a:uFill>
                  <a:solidFill>
                    <a:srgbClr val="FFFFFF"/>
                  </a:solidFill>
                </a:uFill>
                <a:latin typeface="Arial"/>
                <a:ea typeface="ヒラギノ角ゴ Pro W3"/>
              </a:rPr>
              <a:t>Corporate</a:t>
            </a:r>
            <a:r>
              <a:rPr lang="fr-FR" sz="2000" b="1" strike="noStrike" spc="-1" dirty="0">
                <a:solidFill>
                  <a:srgbClr val="BE0101"/>
                </a:solidFill>
                <a:uFill>
                  <a:solidFill>
                    <a:srgbClr val="FFFFFF"/>
                  </a:solidFill>
                </a:uFill>
                <a:latin typeface="Arial"/>
                <a:ea typeface="ヒラギノ角ゴ Pro W3"/>
              </a:rPr>
              <a:t> or </a:t>
            </a:r>
            <a:r>
              <a:rPr lang="fr-FR" sz="2000" b="1" strike="noStrike" spc="-1" dirty="0" err="1">
                <a:solidFill>
                  <a:srgbClr val="BE0101"/>
                </a:solidFill>
                <a:uFill>
                  <a:solidFill>
                    <a:srgbClr val="FFFFFF"/>
                  </a:solidFill>
                </a:uFill>
                <a:latin typeface="Arial"/>
                <a:ea typeface="ヒラギノ角ゴ Pro W3"/>
              </a:rPr>
              <a:t>Academic</a:t>
            </a:r>
            <a:r>
              <a:rPr lang="fr-FR" sz="2000" b="1" strike="noStrike" spc="-1" dirty="0">
                <a:solidFill>
                  <a:srgbClr val="BE0101"/>
                </a:solidFill>
                <a:uFill>
                  <a:solidFill>
                    <a:srgbClr val="FFFFFF"/>
                  </a:solidFill>
                </a:uFill>
                <a:latin typeface="Arial"/>
                <a:ea typeface="ヒラギノ角ゴ Pro W3"/>
              </a:rPr>
              <a:t> Affiliation</a:t>
            </a:r>
            <a:endParaRPr lang="fr-FR" sz="2000" b="0" strike="noStrike" spc="-1" dirty="0">
              <a:solidFill>
                <a:srgbClr val="000000"/>
              </a:solidFill>
              <a:uFill>
                <a:solidFill>
                  <a:srgbClr val="FFFFFF"/>
                </a:solidFill>
              </a:uFill>
              <a:latin typeface="Arial"/>
            </a:endParaRPr>
          </a:p>
          <a:p>
            <a:pPr marL="343080" indent="-342360" algn="ctr">
              <a:lnSpc>
                <a:spcPct val="80000"/>
              </a:lnSpc>
              <a:spcBef>
                <a:spcPts val="400"/>
              </a:spcBef>
            </a:pPr>
            <a:r>
              <a:rPr lang="fr-FR" sz="2000" b="1" strike="noStrike" spc="-1" dirty="0">
                <a:solidFill>
                  <a:srgbClr val="BE0101"/>
                </a:solidFill>
                <a:uFill>
                  <a:solidFill>
                    <a:srgbClr val="FFFFFF"/>
                  </a:solidFill>
                </a:uFill>
                <a:latin typeface="Arial"/>
                <a:ea typeface="ヒラギノ角ゴ Pro W3"/>
              </a:rPr>
              <a:t>Location City, State,  Country</a:t>
            </a:r>
            <a:endParaRPr lang="fr-FR" sz="2000" b="0" strike="noStrike" spc="-1" dirty="0">
              <a:solidFill>
                <a:srgbClr val="000000"/>
              </a:solidFill>
              <a:uFill>
                <a:solidFill>
                  <a:srgbClr val="FFFFFF"/>
                </a:solidFill>
              </a:uFill>
              <a:latin typeface="Arial"/>
            </a:endParaRPr>
          </a:p>
          <a:p>
            <a:pPr marL="343080" indent="-342360" algn="ctr">
              <a:lnSpc>
                <a:spcPct val="80000"/>
              </a:lnSpc>
              <a:spcBef>
                <a:spcPts val="400"/>
              </a:spcBef>
            </a:pPr>
            <a:r>
              <a:rPr lang="fr-FR" sz="2000" b="1" strike="noStrike" spc="-1" dirty="0" err="1">
                <a:solidFill>
                  <a:srgbClr val="000000"/>
                </a:solidFill>
                <a:uFill>
                  <a:solidFill>
                    <a:srgbClr val="FFFFFF"/>
                  </a:solidFill>
                </a:uFill>
                <a:latin typeface="Arial"/>
                <a:ea typeface="ヒラギノ角ゴ Pro W3"/>
              </a:rPr>
              <a:t>Presenter’s</a:t>
            </a:r>
            <a:r>
              <a:rPr lang="fr-FR" sz="2000" b="1" strike="noStrike" spc="-1" dirty="0">
                <a:solidFill>
                  <a:srgbClr val="000000"/>
                </a:solidFill>
                <a:uFill>
                  <a:solidFill>
                    <a:srgbClr val="FFFFFF"/>
                  </a:solidFill>
                </a:uFill>
                <a:latin typeface="Arial"/>
                <a:ea typeface="ヒラギノ角ゴ Pro W3"/>
              </a:rPr>
              <a:t> Contact Information--Email</a:t>
            </a:r>
            <a:endParaRPr lang="fr-FR" sz="2000" b="0" strike="noStrike" spc="-1" dirty="0">
              <a:solidFill>
                <a:srgbClr val="000000"/>
              </a:solidFill>
              <a:uFill>
                <a:solidFill>
                  <a:srgbClr val="FFFFFF"/>
                </a:solidFill>
              </a:uFill>
              <a:latin typeface="Arial"/>
            </a:endParaRPr>
          </a:p>
          <a:p>
            <a:pPr marL="343080" indent="-342360" algn="ctr">
              <a:lnSpc>
                <a:spcPct val="80000"/>
              </a:lnSpc>
              <a:spcBef>
                <a:spcPts val="360"/>
              </a:spcBef>
            </a:pPr>
            <a:endParaRPr lang="fr-FR" sz="2000" b="0" strike="noStrike" spc="-1" dirty="0">
              <a:solidFill>
                <a:srgbClr val="000000"/>
              </a:solidFill>
              <a:uFill>
                <a:solidFill>
                  <a:srgbClr val="FFFFFF"/>
                </a:solidFill>
              </a:uFill>
              <a:latin typeface="Arial"/>
            </a:endParaRPr>
          </a:p>
          <a:p>
            <a:pPr marL="343080" indent="-342360" algn="ctr">
              <a:lnSpc>
                <a:spcPct val="80000"/>
              </a:lnSpc>
              <a:spcBef>
                <a:spcPts val="479"/>
              </a:spcBef>
            </a:pPr>
            <a:r>
              <a:rPr lang="fr-FR" sz="2400" b="0" strike="noStrike" spc="-1" dirty="0">
                <a:solidFill>
                  <a:srgbClr val="000000"/>
                </a:solidFill>
                <a:uFill>
                  <a:solidFill>
                    <a:srgbClr val="FFFFFF"/>
                  </a:solidFill>
                </a:uFill>
                <a:latin typeface="Arial"/>
                <a:ea typeface="ヒラギノ角ゴ Pro W3"/>
              </a:rPr>
              <a:t>http://gecco-</a:t>
            </a:r>
            <a:r>
              <a:rPr lang="fr-FR" sz="2400" b="0" strike="noStrike" spc="-1" dirty="0" smtClean="0">
                <a:solidFill>
                  <a:srgbClr val="000000"/>
                </a:solidFill>
                <a:uFill>
                  <a:solidFill>
                    <a:srgbClr val="FFFFFF"/>
                  </a:solidFill>
                </a:uFill>
                <a:latin typeface="Arial"/>
                <a:ea typeface="ヒラギノ角ゴ Pro W3"/>
              </a:rPr>
              <a:t>2020.</a:t>
            </a:r>
            <a:r>
              <a:rPr lang="fr-FR" sz="2400" b="0" strike="noStrike" spc="-1" dirty="0">
                <a:solidFill>
                  <a:srgbClr val="000000"/>
                </a:solidFill>
                <a:uFill>
                  <a:solidFill>
                    <a:srgbClr val="FFFFFF"/>
                  </a:solidFill>
                </a:uFill>
                <a:latin typeface="Arial"/>
                <a:ea typeface="ヒラギノ角ゴ Pro W3"/>
              </a:rPr>
              <a:t>sigevo.org/</a:t>
            </a:r>
            <a:endParaRPr lang="fr-FR" sz="2400" b="0" strike="noStrike" spc="-1" dirty="0">
              <a:solidFill>
                <a:srgbClr val="000000"/>
              </a:solidFill>
              <a:uFill>
                <a:solidFill>
                  <a:srgbClr val="FFFFFF"/>
                </a:solidFill>
              </a:uFill>
              <a:latin typeface="Arial"/>
            </a:endParaRPr>
          </a:p>
          <a:p>
            <a:pPr marL="343080" indent="-342360">
              <a:lnSpc>
                <a:spcPct val="80000"/>
              </a:lnSpc>
            </a:pPr>
            <a:endParaRPr lang="fr-FR" sz="2400" b="0" strike="noStrike" spc="-1" dirty="0">
              <a:solidFill>
                <a:srgbClr val="000000"/>
              </a:solidFill>
              <a:uFill>
                <a:solidFill>
                  <a:srgbClr val="FFFFFF"/>
                </a:solidFill>
              </a:uFill>
              <a:latin typeface="Arial"/>
            </a:endParaRPr>
          </a:p>
          <a:p>
            <a:pPr marL="343080" indent="-342360">
              <a:lnSpc>
                <a:spcPct val="110000"/>
              </a:lnSpc>
            </a:pPr>
            <a:endParaRPr lang="fr-FR" sz="2400" b="0" strike="noStrike" spc="-1" dirty="0">
              <a:solidFill>
                <a:srgbClr val="000000"/>
              </a:solidFill>
              <a:uFill>
                <a:solidFill>
                  <a:srgbClr val="FFFFFF"/>
                </a:solidFill>
              </a:uFill>
              <a:latin typeface="Arial"/>
            </a:endParaRPr>
          </a:p>
          <a:p>
            <a:pPr marL="343080" indent="-342360">
              <a:lnSpc>
                <a:spcPct val="110000"/>
              </a:lnSpc>
            </a:pPr>
            <a:endParaRPr lang="fr-FR" sz="2400" b="0" strike="noStrike" spc="-1" dirty="0">
              <a:solidFill>
                <a:srgbClr val="000000"/>
              </a:solidFill>
              <a:uFill>
                <a:solidFill>
                  <a:srgbClr val="FFFFFF"/>
                </a:solidFill>
              </a:uFill>
              <a:latin typeface="Arial"/>
            </a:endParaRPr>
          </a:p>
          <a:p>
            <a:pPr marL="343080" indent="-342360">
              <a:lnSpc>
                <a:spcPct val="80000"/>
              </a:lnSpc>
              <a:spcBef>
                <a:spcPts val="400"/>
              </a:spcBef>
            </a:pPr>
            <a:endParaRPr lang="fr-FR" sz="2400" b="0" strike="noStrike" spc="-1" dirty="0">
              <a:solidFill>
                <a:srgbClr val="000000"/>
              </a:solidFill>
              <a:uFill>
                <a:solidFill>
                  <a:srgbClr val="FFFFFF"/>
                </a:solidFill>
              </a:uFill>
              <a:latin typeface="Arial"/>
            </a:endParaRPr>
          </a:p>
          <a:p>
            <a:pPr marL="343080" indent="-342360">
              <a:lnSpc>
                <a:spcPct val="80000"/>
              </a:lnSpc>
              <a:spcBef>
                <a:spcPts val="360"/>
              </a:spcBef>
            </a:pPr>
            <a:r>
              <a:rPr lang="fr-FR" sz="1800" b="0" strike="noStrike" spc="-1" dirty="0">
                <a:solidFill>
                  <a:srgbClr val="000000"/>
                </a:solidFill>
                <a:uFill>
                  <a:solidFill>
                    <a:srgbClr val="FFFFFF"/>
                  </a:solidFill>
                </a:uFill>
                <a:latin typeface="Arial"/>
                <a:ea typeface="ヒラギノ角ゴ Pro W3"/>
              </a:rPr>
              <a:t>  </a:t>
            </a:r>
            <a:endParaRPr lang="fr-FR" sz="1800" b="0" strike="noStrike" spc="-1" dirty="0">
              <a:solidFill>
                <a:srgbClr val="000000"/>
              </a:solidFill>
              <a:uFill>
                <a:solidFill>
                  <a:srgbClr val="FFFFFF"/>
                </a:solidFill>
              </a:uFill>
              <a:latin typeface="Arial"/>
            </a:endParaRPr>
          </a:p>
        </p:txBody>
      </p:sp>
      <p:sp>
        <p:nvSpPr>
          <p:cNvPr id="83" name="CustomShape 3"/>
          <p:cNvSpPr/>
          <p:nvPr/>
        </p:nvSpPr>
        <p:spPr>
          <a:xfrm>
            <a:off x="228600" y="4572000"/>
            <a:ext cx="5104800" cy="1902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fr-FR" sz="1200" b="0" strike="noStrike" spc="-1" dirty="0">
                <a:solidFill>
                  <a:srgbClr val="000000"/>
                </a:solidFill>
                <a:uFill>
                  <a:solidFill>
                    <a:srgbClr val="FFFFFF"/>
                  </a:solidFill>
                </a:uFill>
                <a:latin typeface="Arial"/>
                <a:ea typeface="ヒラギノ角ゴ Pro W3"/>
              </a:rPr>
              <a:t>Permission to </a:t>
            </a:r>
            <a:r>
              <a:rPr lang="fr-FR" sz="1200" b="0" strike="noStrike" spc="-1" dirty="0" err="1">
                <a:solidFill>
                  <a:srgbClr val="000000"/>
                </a:solidFill>
                <a:uFill>
                  <a:solidFill>
                    <a:srgbClr val="FFFFFF"/>
                  </a:solidFill>
                </a:uFill>
                <a:latin typeface="Arial"/>
                <a:ea typeface="ヒラギノ角ゴ Pro W3"/>
              </a:rPr>
              <a:t>make</a:t>
            </a:r>
            <a:r>
              <a:rPr lang="fr-FR" sz="1200" b="0" strike="noStrike" spc="-1" dirty="0">
                <a:solidFill>
                  <a:srgbClr val="000000"/>
                </a:solidFill>
                <a:uFill>
                  <a:solidFill>
                    <a:srgbClr val="FFFFFF"/>
                  </a:solidFill>
                </a:uFill>
                <a:latin typeface="Arial"/>
                <a:ea typeface="ヒラギノ角ゴ Pro W3"/>
              </a:rPr>
              <a:t> digital or hard copies of part or all of </a:t>
            </a:r>
            <a:r>
              <a:rPr lang="fr-FR" sz="1200" b="0" strike="noStrike" spc="-1" dirty="0" err="1">
                <a:solidFill>
                  <a:srgbClr val="000000"/>
                </a:solidFill>
                <a:uFill>
                  <a:solidFill>
                    <a:srgbClr val="FFFFFF"/>
                  </a:solidFill>
                </a:uFill>
                <a:latin typeface="Arial"/>
                <a:ea typeface="ヒラギノ角ゴ Pro W3"/>
              </a:rPr>
              <a:t>this</a:t>
            </a:r>
            <a:r>
              <a:rPr lang="fr-FR" sz="1200" b="0" strike="noStrike" spc="-1" dirty="0">
                <a:solidFill>
                  <a:srgbClr val="000000"/>
                </a:solidFill>
                <a:uFill>
                  <a:solidFill>
                    <a:srgbClr val="FFFFFF"/>
                  </a:solidFill>
                </a:uFill>
                <a:latin typeface="Arial"/>
                <a:ea typeface="ヒラギノ角ゴ Pro W3"/>
              </a:rPr>
              <a:t> </a:t>
            </a:r>
            <a:r>
              <a:rPr lang="fr-FR" sz="1200" b="0" strike="noStrike" spc="-1" dirty="0" err="1">
                <a:solidFill>
                  <a:srgbClr val="000000"/>
                </a:solidFill>
                <a:uFill>
                  <a:solidFill>
                    <a:srgbClr val="FFFFFF"/>
                  </a:solidFill>
                </a:uFill>
                <a:latin typeface="Arial"/>
                <a:ea typeface="ヒラギノ角ゴ Pro W3"/>
              </a:rPr>
              <a:t>work</a:t>
            </a:r>
            <a:r>
              <a:rPr lang="fr-FR" sz="1200" b="0" strike="noStrike" spc="-1" dirty="0">
                <a:solidFill>
                  <a:srgbClr val="000000"/>
                </a:solidFill>
                <a:uFill>
                  <a:solidFill>
                    <a:srgbClr val="FFFFFF"/>
                  </a:solidFill>
                </a:uFill>
                <a:latin typeface="Arial"/>
                <a:ea typeface="ヒラギノ角ゴ Pro W3"/>
              </a:rPr>
              <a:t> for </a:t>
            </a:r>
            <a:r>
              <a:rPr lang="fr-FR" sz="1200" b="0" strike="noStrike" spc="-1" dirty="0" err="1">
                <a:solidFill>
                  <a:srgbClr val="000000"/>
                </a:solidFill>
                <a:uFill>
                  <a:solidFill>
                    <a:srgbClr val="FFFFFF"/>
                  </a:solidFill>
                </a:uFill>
                <a:latin typeface="Arial"/>
                <a:ea typeface="ヒラギノ角ゴ Pro W3"/>
              </a:rPr>
              <a:t>personal</a:t>
            </a:r>
            <a:r>
              <a:rPr lang="fr-FR" sz="1200" b="0" strike="noStrike" spc="-1" dirty="0">
                <a:solidFill>
                  <a:srgbClr val="000000"/>
                </a:solidFill>
                <a:uFill>
                  <a:solidFill>
                    <a:srgbClr val="FFFFFF"/>
                  </a:solidFill>
                </a:uFill>
                <a:latin typeface="Arial"/>
                <a:ea typeface="ヒラギノ角ゴ Pro W3"/>
              </a:rPr>
              <a:t> or </a:t>
            </a:r>
            <a:r>
              <a:rPr lang="fr-FR" sz="1200" b="0" strike="noStrike" spc="-1" dirty="0" err="1">
                <a:solidFill>
                  <a:srgbClr val="000000"/>
                </a:solidFill>
                <a:uFill>
                  <a:solidFill>
                    <a:srgbClr val="FFFFFF"/>
                  </a:solidFill>
                </a:uFill>
                <a:latin typeface="Arial"/>
                <a:ea typeface="ヒラギノ角ゴ Pro W3"/>
              </a:rPr>
              <a:t>classroom</a:t>
            </a:r>
            <a:r>
              <a:rPr lang="fr-FR" sz="1200" b="0" strike="noStrike" spc="-1" dirty="0">
                <a:solidFill>
                  <a:srgbClr val="000000"/>
                </a:solidFill>
                <a:uFill>
                  <a:solidFill>
                    <a:srgbClr val="FFFFFF"/>
                  </a:solidFill>
                </a:uFill>
                <a:latin typeface="Arial"/>
                <a:ea typeface="ヒラギノ角ゴ Pro W3"/>
              </a:rPr>
              <a:t> use </a:t>
            </a:r>
            <a:r>
              <a:rPr lang="fr-FR" sz="1200" b="0" strike="noStrike" spc="-1" dirty="0" err="1">
                <a:solidFill>
                  <a:srgbClr val="000000"/>
                </a:solidFill>
                <a:uFill>
                  <a:solidFill>
                    <a:srgbClr val="FFFFFF"/>
                  </a:solidFill>
                </a:uFill>
                <a:latin typeface="Arial"/>
                <a:ea typeface="ヒラギノ角ゴ Pro W3"/>
              </a:rPr>
              <a:t>is</a:t>
            </a:r>
            <a:r>
              <a:rPr lang="fr-FR" sz="1200" b="0" strike="noStrike" spc="-1" dirty="0">
                <a:solidFill>
                  <a:srgbClr val="000000"/>
                </a:solidFill>
                <a:uFill>
                  <a:solidFill>
                    <a:srgbClr val="FFFFFF"/>
                  </a:solidFill>
                </a:uFill>
                <a:latin typeface="Arial"/>
                <a:ea typeface="ヒラギノ角ゴ Pro W3"/>
              </a:rPr>
              <a:t> </a:t>
            </a:r>
            <a:r>
              <a:rPr lang="fr-FR" sz="1200" b="0" strike="noStrike" spc="-1" dirty="0" err="1">
                <a:solidFill>
                  <a:srgbClr val="000000"/>
                </a:solidFill>
                <a:uFill>
                  <a:solidFill>
                    <a:srgbClr val="FFFFFF"/>
                  </a:solidFill>
                </a:uFill>
                <a:latin typeface="Arial"/>
                <a:ea typeface="ヒラギノ角ゴ Pro W3"/>
              </a:rPr>
              <a:t>granted</a:t>
            </a:r>
            <a:r>
              <a:rPr lang="fr-FR" sz="1200" b="0" strike="noStrike" spc="-1" dirty="0">
                <a:solidFill>
                  <a:srgbClr val="000000"/>
                </a:solidFill>
                <a:uFill>
                  <a:solidFill>
                    <a:srgbClr val="FFFFFF"/>
                  </a:solidFill>
                </a:uFill>
                <a:latin typeface="Arial"/>
                <a:ea typeface="ヒラギノ角ゴ Pro W3"/>
              </a:rPr>
              <a:t> </a:t>
            </a:r>
            <a:r>
              <a:rPr lang="fr-FR" sz="1200" b="0" strike="noStrike" spc="-1" dirty="0" err="1">
                <a:solidFill>
                  <a:srgbClr val="000000"/>
                </a:solidFill>
                <a:uFill>
                  <a:solidFill>
                    <a:srgbClr val="FFFFFF"/>
                  </a:solidFill>
                </a:uFill>
                <a:latin typeface="Arial"/>
                <a:ea typeface="ヒラギノ角ゴ Pro W3"/>
              </a:rPr>
              <a:t>without</a:t>
            </a:r>
            <a:r>
              <a:rPr lang="fr-FR" sz="1200" b="0" strike="noStrike" spc="-1" dirty="0">
                <a:solidFill>
                  <a:srgbClr val="000000"/>
                </a:solidFill>
                <a:uFill>
                  <a:solidFill>
                    <a:srgbClr val="FFFFFF"/>
                  </a:solidFill>
                </a:uFill>
                <a:latin typeface="Arial"/>
                <a:ea typeface="ヒラギノ角ゴ Pro W3"/>
              </a:rPr>
              <a:t> </a:t>
            </a:r>
            <a:r>
              <a:rPr lang="fr-FR" sz="1200" b="0" strike="noStrike" spc="-1" dirty="0" err="1">
                <a:solidFill>
                  <a:srgbClr val="000000"/>
                </a:solidFill>
                <a:uFill>
                  <a:solidFill>
                    <a:srgbClr val="FFFFFF"/>
                  </a:solidFill>
                </a:uFill>
                <a:latin typeface="Arial"/>
                <a:ea typeface="ヒラギノ角ゴ Pro W3"/>
              </a:rPr>
              <a:t>fee</a:t>
            </a:r>
            <a:r>
              <a:rPr lang="fr-FR" sz="1200" b="0" strike="noStrike" spc="-1" dirty="0">
                <a:solidFill>
                  <a:srgbClr val="000000"/>
                </a:solidFill>
                <a:uFill>
                  <a:solidFill>
                    <a:srgbClr val="FFFFFF"/>
                  </a:solidFill>
                </a:uFill>
                <a:latin typeface="Arial"/>
                <a:ea typeface="ヒラギノ角ゴ Pro W3"/>
              </a:rPr>
              <a:t> </a:t>
            </a:r>
            <a:r>
              <a:rPr lang="fr-FR" sz="1200" b="0" strike="noStrike" spc="-1" dirty="0" err="1">
                <a:solidFill>
                  <a:srgbClr val="000000"/>
                </a:solidFill>
                <a:uFill>
                  <a:solidFill>
                    <a:srgbClr val="FFFFFF"/>
                  </a:solidFill>
                </a:uFill>
                <a:latin typeface="Arial"/>
                <a:ea typeface="ヒラギノ角ゴ Pro W3"/>
              </a:rPr>
              <a:t>provided</a:t>
            </a:r>
            <a:r>
              <a:rPr lang="fr-FR" sz="1200" b="0" strike="noStrike" spc="-1" dirty="0">
                <a:solidFill>
                  <a:srgbClr val="000000"/>
                </a:solidFill>
                <a:uFill>
                  <a:solidFill>
                    <a:srgbClr val="FFFFFF"/>
                  </a:solidFill>
                </a:uFill>
                <a:latin typeface="Arial"/>
                <a:ea typeface="ヒラギノ角ゴ Pro W3"/>
              </a:rPr>
              <a:t> </a:t>
            </a:r>
            <a:r>
              <a:rPr lang="fr-FR" sz="1200" b="0" strike="noStrike" spc="-1" dirty="0" err="1">
                <a:solidFill>
                  <a:srgbClr val="000000"/>
                </a:solidFill>
                <a:uFill>
                  <a:solidFill>
                    <a:srgbClr val="FFFFFF"/>
                  </a:solidFill>
                </a:uFill>
                <a:latin typeface="Arial"/>
                <a:ea typeface="ヒラギノ角ゴ Pro W3"/>
              </a:rPr>
              <a:t>that</a:t>
            </a:r>
            <a:r>
              <a:rPr lang="fr-FR" sz="1200" b="0" strike="noStrike" spc="-1" dirty="0">
                <a:solidFill>
                  <a:srgbClr val="000000"/>
                </a:solidFill>
                <a:uFill>
                  <a:solidFill>
                    <a:srgbClr val="FFFFFF"/>
                  </a:solidFill>
                </a:uFill>
                <a:latin typeface="Arial"/>
                <a:ea typeface="ヒラギノ角ゴ Pro W3"/>
              </a:rPr>
              <a:t> copies are not made or </a:t>
            </a:r>
            <a:r>
              <a:rPr lang="fr-FR" sz="1200" b="0" strike="noStrike" spc="-1" dirty="0" err="1">
                <a:solidFill>
                  <a:srgbClr val="000000"/>
                </a:solidFill>
                <a:uFill>
                  <a:solidFill>
                    <a:srgbClr val="FFFFFF"/>
                  </a:solidFill>
                </a:uFill>
                <a:latin typeface="Arial"/>
                <a:ea typeface="ヒラギノ角ゴ Pro W3"/>
              </a:rPr>
              <a:t>distributed</a:t>
            </a:r>
            <a:r>
              <a:rPr lang="fr-FR" sz="1200" b="0" strike="noStrike" spc="-1" dirty="0">
                <a:solidFill>
                  <a:srgbClr val="000000"/>
                </a:solidFill>
                <a:uFill>
                  <a:solidFill>
                    <a:srgbClr val="FFFFFF"/>
                  </a:solidFill>
                </a:uFill>
                <a:latin typeface="Arial"/>
                <a:ea typeface="ヒラギノ角ゴ Pro W3"/>
              </a:rPr>
              <a:t> for profit or commercial </a:t>
            </a:r>
            <a:r>
              <a:rPr lang="fr-FR" sz="1200" b="0" strike="noStrike" spc="-1" dirty="0" err="1">
                <a:solidFill>
                  <a:srgbClr val="000000"/>
                </a:solidFill>
                <a:uFill>
                  <a:solidFill>
                    <a:srgbClr val="FFFFFF"/>
                  </a:solidFill>
                </a:uFill>
                <a:latin typeface="Arial"/>
                <a:ea typeface="ヒラギノ角ゴ Pro W3"/>
              </a:rPr>
              <a:t>advantage</a:t>
            </a:r>
            <a:r>
              <a:rPr lang="fr-FR" sz="1200" b="0" strike="noStrike" spc="-1" dirty="0">
                <a:solidFill>
                  <a:srgbClr val="000000"/>
                </a:solidFill>
                <a:uFill>
                  <a:solidFill>
                    <a:srgbClr val="FFFFFF"/>
                  </a:solidFill>
                </a:uFill>
                <a:latin typeface="Arial"/>
                <a:ea typeface="ヒラギノ角ゴ Pro W3"/>
              </a:rPr>
              <a:t> and </a:t>
            </a:r>
            <a:r>
              <a:rPr lang="fr-FR" sz="1200" b="0" strike="noStrike" spc="-1" dirty="0" err="1">
                <a:solidFill>
                  <a:srgbClr val="000000"/>
                </a:solidFill>
                <a:uFill>
                  <a:solidFill>
                    <a:srgbClr val="FFFFFF"/>
                  </a:solidFill>
                </a:uFill>
                <a:latin typeface="Arial"/>
                <a:ea typeface="ヒラギノ角ゴ Pro W3"/>
              </a:rPr>
              <a:t>that</a:t>
            </a:r>
            <a:r>
              <a:rPr lang="fr-FR" sz="1200" b="0" strike="noStrike" spc="-1" dirty="0">
                <a:solidFill>
                  <a:srgbClr val="000000"/>
                </a:solidFill>
                <a:uFill>
                  <a:solidFill>
                    <a:srgbClr val="FFFFFF"/>
                  </a:solidFill>
                </a:uFill>
                <a:latin typeface="Arial"/>
                <a:ea typeface="ヒラギノ角ゴ Pro W3"/>
              </a:rPr>
              <a:t> copies </a:t>
            </a:r>
            <a:r>
              <a:rPr lang="fr-FR" sz="1200" b="0" strike="noStrike" spc="-1" dirty="0" err="1">
                <a:solidFill>
                  <a:srgbClr val="000000"/>
                </a:solidFill>
                <a:uFill>
                  <a:solidFill>
                    <a:srgbClr val="FFFFFF"/>
                  </a:solidFill>
                </a:uFill>
                <a:latin typeface="Arial"/>
                <a:ea typeface="ヒラギノ角ゴ Pro W3"/>
              </a:rPr>
              <a:t>bear</a:t>
            </a:r>
            <a:r>
              <a:rPr lang="fr-FR" sz="1200" b="0" strike="noStrike" spc="-1" dirty="0">
                <a:solidFill>
                  <a:srgbClr val="000000"/>
                </a:solidFill>
                <a:uFill>
                  <a:solidFill>
                    <a:srgbClr val="FFFFFF"/>
                  </a:solidFill>
                </a:uFill>
                <a:latin typeface="Arial"/>
                <a:ea typeface="ヒラギノ角ゴ Pro W3"/>
              </a:rPr>
              <a:t> </a:t>
            </a:r>
            <a:r>
              <a:rPr lang="fr-FR" sz="1200" b="0" strike="noStrike" spc="-1" dirty="0" err="1">
                <a:solidFill>
                  <a:srgbClr val="000000"/>
                </a:solidFill>
                <a:uFill>
                  <a:solidFill>
                    <a:srgbClr val="FFFFFF"/>
                  </a:solidFill>
                </a:uFill>
                <a:latin typeface="Arial"/>
                <a:ea typeface="ヒラギノ角ゴ Pro W3"/>
              </a:rPr>
              <a:t>this</a:t>
            </a:r>
            <a:r>
              <a:rPr lang="fr-FR" sz="1200" b="0" strike="noStrike" spc="-1" dirty="0">
                <a:solidFill>
                  <a:srgbClr val="000000"/>
                </a:solidFill>
                <a:uFill>
                  <a:solidFill>
                    <a:srgbClr val="FFFFFF"/>
                  </a:solidFill>
                </a:uFill>
                <a:latin typeface="Arial"/>
                <a:ea typeface="ヒラギノ角ゴ Pro W3"/>
              </a:rPr>
              <a:t> notice and the full citation on the first page. Copyrights for </a:t>
            </a:r>
            <a:r>
              <a:rPr lang="fr-FR" sz="1200" b="0" strike="noStrike" spc="-1" dirty="0" err="1">
                <a:solidFill>
                  <a:srgbClr val="000000"/>
                </a:solidFill>
                <a:uFill>
                  <a:solidFill>
                    <a:srgbClr val="FFFFFF"/>
                  </a:solidFill>
                </a:uFill>
                <a:latin typeface="Arial"/>
                <a:ea typeface="ヒラギノ角ゴ Pro W3"/>
              </a:rPr>
              <a:t>third</a:t>
            </a:r>
            <a:r>
              <a:rPr lang="fr-FR" sz="1200" b="0" strike="noStrike" spc="-1" dirty="0">
                <a:solidFill>
                  <a:srgbClr val="000000"/>
                </a:solidFill>
                <a:uFill>
                  <a:solidFill>
                    <a:srgbClr val="FFFFFF"/>
                  </a:solidFill>
                </a:uFill>
                <a:latin typeface="Arial"/>
                <a:ea typeface="ヒラギノ角ゴ Pro W3"/>
              </a:rPr>
              <a:t>-party components of </a:t>
            </a:r>
            <a:r>
              <a:rPr lang="fr-FR" sz="1200" b="0" strike="noStrike" spc="-1" dirty="0" err="1">
                <a:solidFill>
                  <a:srgbClr val="000000"/>
                </a:solidFill>
                <a:uFill>
                  <a:solidFill>
                    <a:srgbClr val="FFFFFF"/>
                  </a:solidFill>
                </a:uFill>
                <a:latin typeface="Arial"/>
                <a:ea typeface="ヒラギノ角ゴ Pro W3"/>
              </a:rPr>
              <a:t>this</a:t>
            </a:r>
            <a:r>
              <a:rPr lang="fr-FR" sz="1200" b="0" strike="noStrike" spc="-1" dirty="0">
                <a:solidFill>
                  <a:srgbClr val="000000"/>
                </a:solidFill>
                <a:uFill>
                  <a:solidFill>
                    <a:srgbClr val="FFFFFF"/>
                  </a:solidFill>
                </a:uFill>
                <a:latin typeface="Arial"/>
                <a:ea typeface="ヒラギノ角ゴ Pro W3"/>
              </a:rPr>
              <a:t> </a:t>
            </a:r>
            <a:r>
              <a:rPr lang="fr-FR" sz="1200" b="0" strike="noStrike" spc="-1" dirty="0" err="1">
                <a:solidFill>
                  <a:srgbClr val="000000"/>
                </a:solidFill>
                <a:uFill>
                  <a:solidFill>
                    <a:srgbClr val="FFFFFF"/>
                  </a:solidFill>
                </a:uFill>
                <a:latin typeface="Arial"/>
                <a:ea typeface="ヒラギノ角ゴ Pro W3"/>
              </a:rPr>
              <a:t>work</a:t>
            </a:r>
            <a:r>
              <a:rPr lang="fr-FR" sz="1200" b="0" strike="noStrike" spc="-1" dirty="0">
                <a:solidFill>
                  <a:srgbClr val="000000"/>
                </a:solidFill>
                <a:uFill>
                  <a:solidFill>
                    <a:srgbClr val="FFFFFF"/>
                  </a:solidFill>
                </a:uFill>
                <a:latin typeface="Arial"/>
                <a:ea typeface="ヒラギノ角ゴ Pro W3"/>
              </a:rPr>
              <a:t> must </a:t>
            </a:r>
            <a:r>
              <a:rPr lang="fr-FR" sz="1200" b="0" strike="noStrike" spc="-1" dirty="0" err="1">
                <a:solidFill>
                  <a:srgbClr val="000000"/>
                </a:solidFill>
                <a:uFill>
                  <a:solidFill>
                    <a:srgbClr val="FFFFFF"/>
                  </a:solidFill>
                </a:uFill>
                <a:latin typeface="Arial"/>
                <a:ea typeface="ヒラギノ角ゴ Pro W3"/>
              </a:rPr>
              <a:t>be</a:t>
            </a:r>
            <a:r>
              <a:rPr lang="fr-FR" sz="1200" b="0" strike="noStrike" spc="-1" dirty="0">
                <a:solidFill>
                  <a:srgbClr val="000000"/>
                </a:solidFill>
                <a:uFill>
                  <a:solidFill>
                    <a:srgbClr val="FFFFFF"/>
                  </a:solidFill>
                </a:uFill>
                <a:latin typeface="Arial"/>
                <a:ea typeface="ヒラギノ角ゴ Pro W3"/>
              </a:rPr>
              <a:t> </a:t>
            </a:r>
            <a:r>
              <a:rPr lang="fr-FR" sz="1200" b="0" strike="noStrike" spc="-1" dirty="0" err="1">
                <a:solidFill>
                  <a:srgbClr val="000000"/>
                </a:solidFill>
                <a:uFill>
                  <a:solidFill>
                    <a:srgbClr val="FFFFFF"/>
                  </a:solidFill>
                </a:uFill>
                <a:latin typeface="Arial"/>
                <a:ea typeface="ヒラギノ角ゴ Pro W3"/>
              </a:rPr>
              <a:t>honored</a:t>
            </a:r>
            <a:r>
              <a:rPr lang="fr-FR" sz="1200" b="0" strike="noStrike" spc="-1" dirty="0">
                <a:solidFill>
                  <a:srgbClr val="000000"/>
                </a:solidFill>
                <a:uFill>
                  <a:solidFill>
                    <a:srgbClr val="FFFFFF"/>
                  </a:solidFill>
                </a:uFill>
                <a:latin typeface="Arial"/>
                <a:ea typeface="ヒラギノ角ゴ Pro W3"/>
              </a:rPr>
              <a:t>. For all </a:t>
            </a:r>
            <a:r>
              <a:rPr lang="fr-FR" sz="1200" b="0" strike="noStrike" spc="-1" dirty="0" err="1">
                <a:solidFill>
                  <a:srgbClr val="000000"/>
                </a:solidFill>
                <a:uFill>
                  <a:solidFill>
                    <a:srgbClr val="FFFFFF"/>
                  </a:solidFill>
                </a:uFill>
                <a:latin typeface="Arial"/>
                <a:ea typeface="ヒラギノ角ゴ Pro W3"/>
              </a:rPr>
              <a:t>other</a:t>
            </a:r>
            <a:r>
              <a:rPr lang="fr-FR" sz="1200" b="0" strike="noStrike" spc="-1" dirty="0">
                <a:solidFill>
                  <a:srgbClr val="000000"/>
                </a:solidFill>
                <a:uFill>
                  <a:solidFill>
                    <a:srgbClr val="FFFFFF"/>
                  </a:solidFill>
                </a:uFill>
                <a:latin typeface="Arial"/>
                <a:ea typeface="ヒラギノ角ゴ Pro W3"/>
              </a:rPr>
              <a:t> uses, contact the </a:t>
            </a:r>
            <a:r>
              <a:rPr lang="fr-FR" sz="1200" b="0" strike="noStrike" spc="-1" dirty="0" err="1">
                <a:solidFill>
                  <a:srgbClr val="000000"/>
                </a:solidFill>
                <a:uFill>
                  <a:solidFill>
                    <a:srgbClr val="FFFFFF"/>
                  </a:solidFill>
                </a:uFill>
                <a:latin typeface="Arial"/>
                <a:ea typeface="ヒラギノ角ゴ Pro W3"/>
              </a:rPr>
              <a:t>owner</a:t>
            </a:r>
            <a:r>
              <a:rPr lang="fr-FR" sz="1200" b="0" strike="noStrike" spc="-1" dirty="0">
                <a:solidFill>
                  <a:srgbClr val="000000"/>
                </a:solidFill>
                <a:uFill>
                  <a:solidFill>
                    <a:srgbClr val="FFFFFF"/>
                  </a:solidFill>
                </a:uFill>
                <a:latin typeface="Arial"/>
                <a:ea typeface="ヒラギノ角ゴ Pro W3"/>
              </a:rPr>
              <a:t>/</a:t>
            </a:r>
            <a:r>
              <a:rPr lang="fr-FR" sz="1200" b="0" strike="noStrike" spc="-1" dirty="0" err="1">
                <a:solidFill>
                  <a:srgbClr val="000000"/>
                </a:solidFill>
                <a:uFill>
                  <a:solidFill>
                    <a:srgbClr val="FFFFFF"/>
                  </a:solidFill>
                </a:uFill>
                <a:latin typeface="Arial"/>
                <a:ea typeface="ヒラギノ角ゴ Pro W3"/>
              </a:rPr>
              <a:t>author</a:t>
            </a:r>
            <a:r>
              <a:rPr lang="fr-FR" sz="1200" b="0" strike="noStrike" spc="-1" dirty="0">
                <a:solidFill>
                  <a:srgbClr val="000000"/>
                </a:solidFill>
                <a:uFill>
                  <a:solidFill>
                    <a:srgbClr val="FFFFFF"/>
                  </a:solidFill>
                </a:uFill>
                <a:latin typeface="Arial"/>
                <a:ea typeface="ヒラギノ角ゴ Pro W3"/>
              </a:rPr>
              <a:t>(s).</a:t>
            </a:r>
            <a:endParaRPr lang="fr-FR" sz="1200" b="0" strike="noStrike" spc="-1" dirty="0">
              <a:solidFill>
                <a:srgbClr val="000000"/>
              </a:solidFill>
              <a:uFill>
                <a:solidFill>
                  <a:srgbClr val="FFFFFF"/>
                </a:solidFill>
              </a:uFill>
              <a:latin typeface="Arial"/>
            </a:endParaRPr>
          </a:p>
          <a:p>
            <a:pPr>
              <a:lnSpc>
                <a:spcPct val="100000"/>
              </a:lnSpc>
            </a:pPr>
            <a:r>
              <a:rPr lang="fr-FR" sz="1200" b="0" strike="noStrike" spc="-1" dirty="0">
                <a:solidFill>
                  <a:srgbClr val="000000"/>
                </a:solidFill>
                <a:uFill>
                  <a:solidFill>
                    <a:srgbClr val="FFFFFF"/>
                  </a:solidFill>
                </a:uFill>
                <a:latin typeface="Arial"/>
                <a:ea typeface="ヒラギノ角ゴ Pro W3"/>
              </a:rPr>
              <a:t>GECCO </a:t>
            </a:r>
            <a:r>
              <a:rPr lang="fr-FR" sz="1200" b="0" strike="noStrike" spc="-1" dirty="0" smtClean="0">
                <a:solidFill>
                  <a:srgbClr val="000000"/>
                </a:solidFill>
                <a:uFill>
                  <a:solidFill>
                    <a:srgbClr val="FFFFFF"/>
                  </a:solidFill>
                </a:uFill>
                <a:latin typeface="Arial"/>
                <a:ea typeface="ヒラギノ角ゴ Pro W3"/>
              </a:rPr>
              <a:t>’</a:t>
            </a:r>
            <a:r>
              <a:rPr lang="fr-FR" sz="1200" spc="-1" dirty="0" smtClean="0">
                <a:solidFill>
                  <a:srgbClr val="000000"/>
                </a:solidFill>
                <a:uFill>
                  <a:solidFill>
                    <a:srgbClr val="FFFFFF"/>
                  </a:solidFill>
                </a:uFill>
                <a:latin typeface="Arial"/>
                <a:ea typeface="ヒラギノ角ゴ Pro W3"/>
              </a:rPr>
              <a:t>20</a:t>
            </a:r>
            <a:r>
              <a:rPr lang="fr-FR" sz="1200" b="0" strike="noStrike" spc="-1" dirty="0" smtClean="0">
                <a:solidFill>
                  <a:srgbClr val="000000"/>
                </a:solidFill>
                <a:uFill>
                  <a:solidFill>
                    <a:srgbClr val="FFFFFF"/>
                  </a:solidFill>
                </a:uFill>
                <a:latin typeface="Arial"/>
                <a:ea typeface="ヒラギノ角ゴ Pro W3"/>
              </a:rPr>
              <a:t> </a:t>
            </a:r>
            <a:r>
              <a:rPr lang="fr-FR" sz="1200" b="0" strike="noStrike" spc="-1" dirty="0" err="1">
                <a:solidFill>
                  <a:srgbClr val="000000"/>
                </a:solidFill>
                <a:uFill>
                  <a:solidFill>
                    <a:srgbClr val="FFFFFF"/>
                  </a:solidFill>
                </a:uFill>
                <a:latin typeface="Arial"/>
                <a:ea typeface="ヒラギノ角ゴ Pro W3"/>
              </a:rPr>
              <a:t>Companion</a:t>
            </a:r>
            <a:r>
              <a:rPr lang="fr-FR" sz="1200" b="0" strike="noStrike" spc="-1" dirty="0">
                <a:solidFill>
                  <a:srgbClr val="000000"/>
                </a:solidFill>
                <a:uFill>
                  <a:solidFill>
                    <a:srgbClr val="FFFFFF"/>
                  </a:solidFill>
                </a:uFill>
                <a:latin typeface="Arial"/>
                <a:ea typeface="ヒラギノ角ゴ Pro W3"/>
              </a:rPr>
              <a:t>, </a:t>
            </a:r>
            <a:r>
              <a:rPr lang="fr-FR" sz="1200" b="0" strike="noStrike" spc="-1" dirty="0" smtClean="0">
                <a:solidFill>
                  <a:srgbClr val="000000"/>
                </a:solidFill>
                <a:uFill>
                  <a:solidFill>
                    <a:srgbClr val="FFFFFF"/>
                  </a:solidFill>
                </a:uFill>
                <a:latin typeface="Arial"/>
                <a:ea typeface="ヒラギノ角ゴ Pro W3"/>
              </a:rPr>
              <a:t>Cancun, Mexico</a:t>
            </a:r>
            <a:endParaRPr lang="fr-FR" sz="1200" b="0" strike="noStrike" spc="-1" dirty="0">
              <a:solidFill>
                <a:srgbClr val="000000"/>
              </a:solidFill>
              <a:uFill>
                <a:solidFill>
                  <a:srgbClr val="FFFFFF"/>
                </a:solidFill>
              </a:uFill>
              <a:latin typeface="Arial"/>
            </a:endParaRPr>
          </a:p>
          <a:p>
            <a:pPr>
              <a:lnSpc>
                <a:spcPct val="100000"/>
              </a:lnSpc>
            </a:pPr>
            <a:r>
              <a:rPr lang="fr-FR" sz="1200" b="0" strike="noStrike" spc="-1" dirty="0">
                <a:solidFill>
                  <a:srgbClr val="000000"/>
                </a:solidFill>
                <a:uFill>
                  <a:solidFill>
                    <a:srgbClr val="FFFFFF"/>
                  </a:solidFill>
                </a:uFill>
                <a:latin typeface="Arial"/>
                <a:ea typeface="ヒラギノ角ゴ Pro W3"/>
              </a:rPr>
              <a:t>© </a:t>
            </a:r>
            <a:r>
              <a:rPr lang="fr-FR" sz="1200" b="0" strike="noStrike" spc="-1" dirty="0" smtClean="0">
                <a:solidFill>
                  <a:srgbClr val="000000"/>
                </a:solidFill>
                <a:uFill>
                  <a:solidFill>
                    <a:srgbClr val="FFFFFF"/>
                  </a:solidFill>
                </a:uFill>
                <a:latin typeface="Arial"/>
                <a:ea typeface="ヒラギノ角ゴ Pro W3"/>
              </a:rPr>
              <a:t>2020 </a:t>
            </a:r>
            <a:r>
              <a:rPr lang="fr-FR" sz="1200" b="0" strike="noStrike" spc="-1" dirty="0">
                <a:solidFill>
                  <a:srgbClr val="000000"/>
                </a:solidFill>
                <a:uFill>
                  <a:solidFill>
                    <a:srgbClr val="FFFFFF"/>
                  </a:solidFill>
                </a:uFill>
                <a:latin typeface="Arial"/>
                <a:ea typeface="ヒラギノ角ゴ Pro W3"/>
              </a:rPr>
              <a:t>Copyright </a:t>
            </a:r>
            <a:r>
              <a:rPr lang="fr-FR" sz="1200" b="0" strike="noStrike" spc="-1" dirty="0" err="1">
                <a:solidFill>
                  <a:srgbClr val="000000"/>
                </a:solidFill>
                <a:uFill>
                  <a:solidFill>
                    <a:srgbClr val="FFFFFF"/>
                  </a:solidFill>
                </a:uFill>
                <a:latin typeface="Arial"/>
                <a:ea typeface="ヒラギノ角ゴ Pro W3"/>
              </a:rPr>
              <a:t>held</a:t>
            </a:r>
            <a:r>
              <a:rPr lang="fr-FR" sz="1200" b="0" strike="noStrike" spc="-1" dirty="0">
                <a:solidFill>
                  <a:srgbClr val="000000"/>
                </a:solidFill>
                <a:uFill>
                  <a:solidFill>
                    <a:srgbClr val="FFFFFF"/>
                  </a:solidFill>
                </a:uFill>
                <a:latin typeface="Arial"/>
                <a:ea typeface="ヒラギノ角ゴ Pro W3"/>
              </a:rPr>
              <a:t> by the </a:t>
            </a:r>
            <a:r>
              <a:rPr lang="fr-FR" sz="1200" b="0" strike="noStrike" spc="-1" dirty="0" err="1">
                <a:solidFill>
                  <a:srgbClr val="000000"/>
                </a:solidFill>
                <a:uFill>
                  <a:solidFill>
                    <a:srgbClr val="FFFFFF"/>
                  </a:solidFill>
                </a:uFill>
                <a:latin typeface="Arial"/>
                <a:ea typeface="ヒラギノ角ゴ Pro W3"/>
              </a:rPr>
              <a:t>owner</a:t>
            </a:r>
            <a:r>
              <a:rPr lang="fr-FR" sz="1200" b="0" strike="noStrike" spc="-1" dirty="0">
                <a:solidFill>
                  <a:srgbClr val="000000"/>
                </a:solidFill>
                <a:uFill>
                  <a:solidFill>
                    <a:srgbClr val="FFFFFF"/>
                  </a:solidFill>
                </a:uFill>
                <a:latin typeface="Arial"/>
                <a:ea typeface="ヒラギノ角ゴ Pro W3"/>
              </a:rPr>
              <a:t>/</a:t>
            </a:r>
            <a:r>
              <a:rPr lang="fr-FR" sz="1200" b="0" strike="noStrike" spc="-1" dirty="0" err="1">
                <a:solidFill>
                  <a:srgbClr val="000000"/>
                </a:solidFill>
                <a:uFill>
                  <a:solidFill>
                    <a:srgbClr val="FFFFFF"/>
                  </a:solidFill>
                </a:uFill>
                <a:latin typeface="Arial"/>
                <a:ea typeface="ヒラギノ角ゴ Pro W3"/>
              </a:rPr>
              <a:t>author</a:t>
            </a:r>
            <a:r>
              <a:rPr lang="fr-FR" sz="1200" b="0" strike="noStrike" spc="-1" dirty="0">
                <a:solidFill>
                  <a:srgbClr val="000000"/>
                </a:solidFill>
                <a:uFill>
                  <a:solidFill>
                    <a:srgbClr val="FFFFFF"/>
                  </a:solidFill>
                </a:uFill>
                <a:latin typeface="Arial"/>
                <a:ea typeface="ヒラギノ角ゴ Pro W3"/>
              </a:rPr>
              <a:t>(s). </a:t>
            </a:r>
            <a:r>
              <a:rPr lang="fr-FR" sz="1200" b="0" strike="noStrike" spc="-1" dirty="0">
                <a:solidFill>
                  <a:srgbClr val="FF0000"/>
                </a:solidFill>
                <a:uFill>
                  <a:solidFill>
                    <a:srgbClr val="FFFFFF"/>
                  </a:solidFill>
                </a:uFill>
                <a:latin typeface="Arial"/>
                <a:ea typeface="ヒラギノ角ゴ Pro W3"/>
              </a:rPr>
              <a:t>978-x-xxxx-xxxx-x/YY/MM</a:t>
            </a:r>
            <a:r>
              <a:rPr lang="fr-FR" sz="1200" b="0" strike="noStrike" spc="-1" dirty="0">
                <a:solidFill>
                  <a:srgbClr val="000000"/>
                </a:solidFill>
                <a:uFill>
                  <a:solidFill>
                    <a:srgbClr val="FFFFFF"/>
                  </a:solidFill>
                </a:uFill>
                <a:latin typeface="Arial"/>
                <a:ea typeface="ヒラギノ角ゴ Pro W3"/>
              </a:rPr>
              <a:t>...$15.00</a:t>
            </a:r>
            <a:endParaRPr lang="fr-FR" sz="1200" b="0" strike="noStrike" spc="-1" dirty="0">
              <a:solidFill>
                <a:srgbClr val="000000"/>
              </a:solidFill>
              <a:uFill>
                <a:solidFill>
                  <a:srgbClr val="FFFFFF"/>
                </a:solidFill>
              </a:uFill>
              <a:latin typeface="Arial"/>
            </a:endParaRPr>
          </a:p>
          <a:p>
            <a:pPr>
              <a:lnSpc>
                <a:spcPct val="80000"/>
              </a:lnSpc>
            </a:pPr>
            <a:r>
              <a:rPr lang="fr-FR" sz="1400" b="0" strike="noStrike" spc="-1" dirty="0" err="1">
                <a:solidFill>
                  <a:srgbClr val="FF0000"/>
                </a:solidFill>
                <a:uFill>
                  <a:solidFill>
                    <a:srgbClr val="FFFFFF"/>
                  </a:solidFill>
                </a:uFill>
                <a:latin typeface="Arial"/>
                <a:ea typeface="ヒラギノ角ゴ Pro W3"/>
              </a:rPr>
              <a:t>Add</a:t>
            </a:r>
            <a:r>
              <a:rPr lang="fr-FR" sz="1400" b="0" strike="noStrike" spc="-1" dirty="0">
                <a:solidFill>
                  <a:srgbClr val="FF0000"/>
                </a:solidFill>
                <a:uFill>
                  <a:solidFill>
                    <a:srgbClr val="FFFFFF"/>
                  </a:solidFill>
                </a:uFill>
                <a:latin typeface="Arial"/>
                <a:ea typeface="ヒラギノ角ゴ Pro W3"/>
              </a:rPr>
              <a:t> the DOI URL </a:t>
            </a:r>
            <a:r>
              <a:rPr lang="fr-FR" sz="1400" b="0" strike="noStrike" spc="-1" dirty="0" err="1">
                <a:solidFill>
                  <a:srgbClr val="FF0000"/>
                </a:solidFill>
                <a:uFill>
                  <a:solidFill>
                    <a:srgbClr val="FFFFFF"/>
                  </a:solidFill>
                </a:uFill>
                <a:latin typeface="Arial"/>
                <a:ea typeface="ヒラギノ角ゴ Pro W3"/>
              </a:rPr>
              <a:t>assigned</a:t>
            </a:r>
            <a:r>
              <a:rPr lang="fr-FR" sz="1400" b="0" strike="noStrike" spc="-1" dirty="0">
                <a:solidFill>
                  <a:srgbClr val="FF0000"/>
                </a:solidFill>
                <a:uFill>
                  <a:solidFill>
                    <a:srgbClr val="FFFFFF"/>
                  </a:solidFill>
                </a:uFill>
                <a:latin typeface="Arial"/>
                <a:ea typeface="ヒラギノ角ゴ Pro W3"/>
              </a:rPr>
              <a:t> to </a:t>
            </a:r>
            <a:r>
              <a:rPr lang="fr-FR" sz="1400" b="0" strike="noStrike" spc="-1" dirty="0" err="1">
                <a:solidFill>
                  <a:srgbClr val="FF0000"/>
                </a:solidFill>
                <a:uFill>
                  <a:solidFill>
                    <a:srgbClr val="FFFFFF"/>
                  </a:solidFill>
                </a:uFill>
                <a:latin typeface="Arial"/>
                <a:ea typeface="ヒラギノ角ゴ Pro W3"/>
              </a:rPr>
              <a:t>your</a:t>
            </a:r>
            <a:r>
              <a:rPr lang="fr-FR" sz="1400" b="0" strike="noStrike" spc="-1" dirty="0">
                <a:solidFill>
                  <a:srgbClr val="FF0000"/>
                </a:solidFill>
                <a:uFill>
                  <a:solidFill>
                    <a:srgbClr val="FFFFFF"/>
                  </a:solidFill>
                </a:uFill>
                <a:latin typeface="Arial"/>
                <a:ea typeface="ヒラギノ角ゴ Pro W3"/>
              </a:rPr>
              <a:t> </a:t>
            </a:r>
            <a:r>
              <a:rPr lang="fr-FR" sz="1400" b="0" strike="noStrike" spc="-1" dirty="0" err="1">
                <a:solidFill>
                  <a:srgbClr val="FF0000"/>
                </a:solidFill>
                <a:uFill>
                  <a:solidFill>
                    <a:srgbClr val="FFFFFF"/>
                  </a:solidFill>
                </a:uFill>
                <a:latin typeface="Arial"/>
                <a:ea typeface="ヒラギノ角ゴ Pro W3"/>
              </a:rPr>
              <a:t>paper</a:t>
            </a:r>
            <a:endParaRPr lang="fr-FR" sz="1400" b="0" strike="noStrike" spc="-1" dirty="0">
              <a:solidFill>
                <a:srgbClr val="000000"/>
              </a:solidFill>
              <a:uFill>
                <a:solidFill>
                  <a:srgbClr val="FFFFFF"/>
                </a:solidFill>
              </a:uFill>
              <a:latin typeface="Arial"/>
            </a:endParaRPr>
          </a:p>
        </p:txBody>
      </p:sp>
      <p:pic>
        <p:nvPicPr>
          <p:cNvPr id="2" name="Imagen 1" descr="gecco2020-logo.p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5600586" y="4295300"/>
            <a:ext cx="2856894" cy="2485660"/>
          </a:xfrm>
          <a:prstGeom prst="rect">
            <a:avLst/>
          </a:prstGeom>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CustomShape 1"/>
          <p:cNvSpPr/>
          <p:nvPr/>
        </p:nvSpPr>
        <p:spPr>
          <a:xfrm>
            <a:off x="380880" y="6324480"/>
            <a:ext cx="8533800" cy="45648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CA769BB4-A2E5-419A-AAF1-72192AF04207}" type="slidenum">
              <a:rPr lang="fr-FR" sz="1400" b="0" strike="noStrike" spc="-1">
                <a:solidFill>
                  <a:srgbClr val="000000"/>
                </a:solidFill>
                <a:uFill>
                  <a:solidFill>
                    <a:srgbClr val="FFFFFF"/>
                  </a:solidFill>
                </a:uFill>
                <a:latin typeface="Times New Roman"/>
                <a:ea typeface="ヒラギノ角ゴ Pro W3"/>
              </a:rPr>
              <a:t>10</a:t>
            </a:fld>
            <a:endParaRPr lang="fr-FR" sz="1400" b="0" strike="noStrike" spc="-1">
              <a:solidFill>
                <a:srgbClr val="000000"/>
              </a:solidFill>
              <a:uFill>
                <a:solidFill>
                  <a:srgbClr val="FFFFFF"/>
                </a:solidFill>
              </a:uFill>
              <a:latin typeface="Arial"/>
            </a:endParaRPr>
          </a:p>
        </p:txBody>
      </p:sp>
      <p:sp>
        <p:nvSpPr>
          <p:cNvPr id="111" name="CustomShape 2"/>
          <p:cNvSpPr/>
          <p:nvPr/>
        </p:nvSpPr>
        <p:spPr>
          <a:xfrm>
            <a:off x="380880" y="457200"/>
            <a:ext cx="8152560" cy="5485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2360">
              <a:lnSpc>
                <a:spcPct val="100000"/>
              </a:lnSpc>
            </a:pPr>
            <a:r>
              <a:rPr lang="fr-FR" sz="3200" b="1" i="1" strike="noStrike" spc="-1">
                <a:solidFill>
                  <a:srgbClr val="BE0101"/>
                </a:solidFill>
                <a:uFill>
                  <a:solidFill>
                    <a:srgbClr val="FFFFFF"/>
                  </a:solidFill>
                </a:uFill>
                <a:latin typeface="Arial"/>
                <a:ea typeface="ヒラギノ角ゴ Pro W3"/>
              </a:rPr>
              <a:t>Third Party Material</a:t>
            </a:r>
            <a:endParaRPr lang="fr-FR" sz="3200" b="0" strike="noStrike" spc="-1">
              <a:solidFill>
                <a:srgbClr val="000000"/>
              </a:solidFill>
              <a:uFill>
                <a:solidFill>
                  <a:srgbClr val="FFFFFF"/>
                </a:solidFill>
              </a:uFill>
              <a:latin typeface="Arial"/>
            </a:endParaRPr>
          </a:p>
          <a:p>
            <a:pPr marL="343080" indent="-342360">
              <a:lnSpc>
                <a:spcPct val="100000"/>
              </a:lnSpc>
              <a:buClr>
                <a:srgbClr val="B60623"/>
              </a:buClr>
              <a:buFont typeface="Wingdings" charset="2"/>
              <a:buChar char=""/>
            </a:pPr>
            <a:r>
              <a:rPr lang="fr-FR" sz="2400" b="0" strike="noStrike" spc="-1">
                <a:solidFill>
                  <a:srgbClr val="000000"/>
                </a:solidFill>
                <a:uFill>
                  <a:solidFill>
                    <a:srgbClr val="FFFFFF"/>
                  </a:solidFill>
                </a:uFill>
                <a:latin typeface="Arial"/>
                <a:ea typeface="ヒラギノ角ゴ Pro W3"/>
              </a:rPr>
              <a:t>In the event any element used in your Material contains the work of third-party individuals, please know that it is the author/presenters responsibility to secure any necessary permissions and/or licenses, and the authors will provide the same permissions in writing to ACM. If the copyright holder requires a citation to a copyrighted work, this is the authors responsibility to include the correct wording and citations to the copyrighted material in their submissions.</a:t>
            </a:r>
            <a:endParaRPr lang="fr-FR" sz="2400" b="0" strike="noStrike" spc="-1">
              <a:solidFill>
                <a:srgbClr val="000000"/>
              </a:solidFill>
              <a:uFill>
                <a:solidFill>
                  <a:srgbClr val="FFFFFF"/>
                </a:solidFill>
              </a:uFill>
              <a:latin typeface="Arial"/>
            </a:endParaRPr>
          </a:p>
        </p:txBody>
      </p:sp>
      <p:pic>
        <p:nvPicPr>
          <p:cNvPr id="5" name="Imagen 4" descr="gecco2020-logo.p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5987081" y="4435102"/>
            <a:ext cx="2546359" cy="2215477"/>
          </a:xfrm>
          <a:prstGeom prst="rect">
            <a:avLst/>
          </a:prstGeom>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CustomShape 1"/>
          <p:cNvSpPr/>
          <p:nvPr/>
        </p:nvSpPr>
        <p:spPr>
          <a:xfrm>
            <a:off x="380880" y="6324480"/>
            <a:ext cx="8533800" cy="45648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3C45F22E-4FEA-46AD-9A42-6F2AFB8FFDF8}" type="slidenum">
              <a:rPr lang="fr-FR" sz="1400" b="0" strike="noStrike" spc="-1">
                <a:solidFill>
                  <a:srgbClr val="000000"/>
                </a:solidFill>
                <a:uFill>
                  <a:solidFill>
                    <a:srgbClr val="FFFFFF"/>
                  </a:solidFill>
                </a:uFill>
                <a:latin typeface="Times New Roman"/>
                <a:ea typeface="ヒラギノ角ゴ Pro W3"/>
              </a:rPr>
              <a:t>11</a:t>
            </a:fld>
            <a:endParaRPr lang="fr-FR" sz="1400" b="0" strike="noStrike" spc="-1">
              <a:solidFill>
                <a:srgbClr val="000000"/>
              </a:solidFill>
              <a:uFill>
                <a:solidFill>
                  <a:srgbClr val="FFFFFF"/>
                </a:solidFill>
              </a:uFill>
              <a:latin typeface="Arial"/>
            </a:endParaRPr>
          </a:p>
        </p:txBody>
      </p:sp>
      <p:sp>
        <p:nvSpPr>
          <p:cNvPr id="114" name="CustomShape 2"/>
          <p:cNvSpPr/>
          <p:nvPr/>
        </p:nvSpPr>
        <p:spPr>
          <a:xfrm>
            <a:off x="533520" y="76680"/>
            <a:ext cx="7923960" cy="6247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2360">
              <a:lnSpc>
                <a:spcPct val="80000"/>
              </a:lnSpc>
              <a:spcBef>
                <a:spcPts val="561"/>
              </a:spcBef>
              <a:buClr>
                <a:srgbClr val="B60623"/>
              </a:buClr>
              <a:buFont typeface="Wingdings" charset="2"/>
              <a:buChar char=""/>
            </a:pPr>
            <a:r>
              <a:rPr lang="fr-FR" sz="2800" b="0" strike="noStrike" spc="-1" dirty="0" err="1">
                <a:solidFill>
                  <a:srgbClr val="000000"/>
                </a:solidFill>
                <a:uFill>
                  <a:solidFill>
                    <a:srgbClr val="FFFFFF"/>
                  </a:solidFill>
                </a:uFill>
                <a:latin typeface="Arial"/>
                <a:ea typeface="ヒラギノ角ゴ Pro W3"/>
              </a:rPr>
              <a:t>Sample</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Helps</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ensure</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adequate</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detail</a:t>
            </a:r>
            <a:r>
              <a:rPr lang="fr-FR" sz="2800" b="0" strike="noStrike" spc="-1" dirty="0">
                <a:solidFill>
                  <a:srgbClr val="000000"/>
                </a:solidFill>
                <a:uFill>
                  <a:solidFill>
                    <a:srgbClr val="FFFFFF"/>
                  </a:solidFill>
                </a:uFill>
                <a:latin typeface="Arial"/>
                <a:ea typeface="ヒラギノ角ゴ Pro W3"/>
              </a:rPr>
              <a:t> and </a:t>
            </a:r>
            <a:r>
              <a:rPr lang="fr-FR" sz="2800" b="0" strike="noStrike" spc="-1" dirty="0" err="1">
                <a:solidFill>
                  <a:srgbClr val="000000"/>
                </a:solidFill>
                <a:uFill>
                  <a:solidFill>
                    <a:srgbClr val="FFFFFF"/>
                  </a:solidFill>
                </a:uFill>
                <a:latin typeface="Arial"/>
                <a:ea typeface="ヒラギノ角ゴ Pro W3"/>
              </a:rPr>
              <a:t>depth</a:t>
            </a:r>
            <a:r>
              <a:rPr lang="fr-FR" sz="2800" b="0" strike="noStrike" spc="-1" dirty="0">
                <a:solidFill>
                  <a:srgbClr val="000000"/>
                </a:solidFill>
                <a:uFill>
                  <a:solidFill>
                    <a:srgbClr val="FFFFFF"/>
                  </a:solidFill>
                </a:uFill>
                <a:latin typeface="Arial"/>
                <a:ea typeface="ヒラギノ角ゴ Pro W3"/>
              </a:rPr>
              <a:t> of </a:t>
            </a:r>
            <a:r>
              <a:rPr lang="fr-FR" sz="2800" b="0" strike="noStrike" spc="-1" dirty="0" err="1">
                <a:solidFill>
                  <a:srgbClr val="000000"/>
                </a:solidFill>
                <a:uFill>
                  <a:solidFill>
                    <a:srgbClr val="FFFFFF"/>
                  </a:solidFill>
                </a:uFill>
                <a:latin typeface="Arial"/>
                <a:ea typeface="ヒラギノ角ゴ Pro W3"/>
              </a:rPr>
              <a:t>findings</a:t>
            </a:r>
            <a:r>
              <a:rPr lang="fr-FR" sz="2800" b="0" strike="noStrike" spc="-1" dirty="0">
                <a:solidFill>
                  <a:srgbClr val="000000"/>
                </a:solidFill>
                <a:uFill>
                  <a:solidFill>
                    <a:srgbClr val="FFFFFF"/>
                  </a:solidFill>
                </a:uFill>
                <a:latin typeface="Arial"/>
                <a:ea typeface="ヒラギノ角ゴ Pro W3"/>
              </a:rPr>
              <a:t> </a:t>
            </a:r>
            <a:endParaRPr lang="fr-FR" sz="2800" b="0" strike="noStrike" spc="-1" dirty="0">
              <a:solidFill>
                <a:srgbClr val="000000"/>
              </a:solidFill>
              <a:uFill>
                <a:solidFill>
                  <a:srgbClr val="FFFFFF"/>
                </a:solidFill>
              </a:uFill>
              <a:latin typeface="Arial"/>
            </a:endParaRPr>
          </a:p>
          <a:p>
            <a:pPr>
              <a:lnSpc>
                <a:spcPct val="80000"/>
              </a:lnSpc>
              <a:spcBef>
                <a:spcPts val="181"/>
              </a:spcBef>
            </a:pPr>
            <a:endParaRPr lang="fr-FR" sz="2800" b="0" strike="noStrike" spc="-1" dirty="0">
              <a:solidFill>
                <a:srgbClr val="000000"/>
              </a:solidFill>
              <a:uFill>
                <a:solidFill>
                  <a:srgbClr val="FFFFFF"/>
                </a:solidFill>
              </a:uFill>
              <a:latin typeface="Arial"/>
            </a:endParaRPr>
          </a:p>
          <a:p>
            <a:pPr marL="343080" indent="-342360">
              <a:lnSpc>
                <a:spcPct val="80000"/>
              </a:lnSpc>
              <a:spcBef>
                <a:spcPts val="561"/>
              </a:spcBef>
              <a:buClr>
                <a:srgbClr val="B60623"/>
              </a:buClr>
              <a:buFont typeface="Wingdings" charset="2"/>
              <a:buChar char=""/>
            </a:pPr>
            <a:r>
              <a:rPr lang="fr-FR" sz="2800" b="0" strike="noStrike" spc="-1" dirty="0" err="1">
                <a:solidFill>
                  <a:srgbClr val="000000"/>
                </a:solidFill>
                <a:uFill>
                  <a:solidFill>
                    <a:srgbClr val="FFFFFF"/>
                  </a:solidFill>
                </a:uFill>
                <a:latin typeface="Arial"/>
                <a:ea typeface="ヒラギノ角ゴ Pro W3"/>
              </a:rPr>
              <a:t>Helps</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consolidate</a:t>
            </a:r>
            <a:r>
              <a:rPr lang="fr-FR" sz="2800" b="0" strike="noStrike" spc="-1" dirty="0">
                <a:solidFill>
                  <a:srgbClr val="000000"/>
                </a:solidFill>
                <a:uFill>
                  <a:solidFill>
                    <a:srgbClr val="FFFFFF"/>
                  </a:solidFill>
                </a:uFill>
                <a:latin typeface="Arial"/>
                <a:ea typeface="ヒラギノ角ゴ Pro W3"/>
              </a:rPr>
              <a:t> data </a:t>
            </a:r>
            <a:r>
              <a:rPr lang="fr-FR" sz="2800" b="0" strike="noStrike" spc="-1" dirty="0" err="1">
                <a:solidFill>
                  <a:srgbClr val="000000"/>
                </a:solidFill>
                <a:uFill>
                  <a:solidFill>
                    <a:srgbClr val="FFFFFF"/>
                  </a:solidFill>
                </a:uFill>
                <a:latin typeface="Arial"/>
                <a:ea typeface="ヒラギノ角ゴ Pro W3"/>
              </a:rPr>
              <a:t>across</a:t>
            </a:r>
            <a:r>
              <a:rPr lang="fr-FR" sz="2800" b="0" strike="noStrike" spc="-1" dirty="0">
                <a:solidFill>
                  <a:srgbClr val="000000"/>
                </a:solidFill>
                <a:uFill>
                  <a:solidFill>
                    <a:srgbClr val="FFFFFF"/>
                  </a:solidFill>
                </a:uFill>
                <a:latin typeface="Arial"/>
                <a:ea typeface="ヒラギノ角ゴ Pro W3"/>
              </a:rPr>
              <a:t> cases </a:t>
            </a:r>
            <a:endParaRPr lang="fr-FR" sz="2800" b="0" strike="noStrike" spc="-1" dirty="0">
              <a:solidFill>
                <a:srgbClr val="000000"/>
              </a:solidFill>
              <a:uFill>
                <a:solidFill>
                  <a:srgbClr val="FFFFFF"/>
                </a:solidFill>
              </a:uFill>
              <a:latin typeface="Arial"/>
            </a:endParaRPr>
          </a:p>
          <a:p>
            <a:pPr>
              <a:lnSpc>
                <a:spcPct val="80000"/>
              </a:lnSpc>
              <a:spcBef>
                <a:spcPts val="181"/>
              </a:spcBef>
            </a:pPr>
            <a:endParaRPr lang="fr-FR" sz="2800" b="0" strike="noStrike" spc="-1" dirty="0">
              <a:solidFill>
                <a:srgbClr val="000000"/>
              </a:solidFill>
              <a:uFill>
                <a:solidFill>
                  <a:srgbClr val="FFFFFF"/>
                </a:solidFill>
              </a:uFill>
              <a:latin typeface="Arial"/>
            </a:endParaRPr>
          </a:p>
          <a:p>
            <a:pPr marL="343080" indent="-342360">
              <a:lnSpc>
                <a:spcPct val="80000"/>
              </a:lnSpc>
              <a:spcBef>
                <a:spcPts val="561"/>
              </a:spcBef>
              <a:buClr>
                <a:srgbClr val="B60623"/>
              </a:buClr>
              <a:buFont typeface="Wingdings" charset="2"/>
              <a:buChar char=""/>
            </a:pPr>
            <a:r>
              <a:rPr lang="fr-FR" sz="2800" b="0" strike="noStrike" spc="-1" dirty="0" err="1">
                <a:solidFill>
                  <a:srgbClr val="000000"/>
                </a:solidFill>
                <a:uFill>
                  <a:solidFill>
                    <a:srgbClr val="FFFFFF"/>
                  </a:solidFill>
                </a:uFill>
                <a:latin typeface="Arial"/>
                <a:ea typeface="ヒラギノ角ゴ Pro W3"/>
              </a:rPr>
              <a:t>Promotes</a:t>
            </a:r>
            <a:r>
              <a:rPr lang="fr-FR" sz="2800" b="0" strike="noStrike" spc="-1" dirty="0">
                <a:solidFill>
                  <a:srgbClr val="000000"/>
                </a:solidFill>
                <a:uFill>
                  <a:solidFill>
                    <a:srgbClr val="FFFFFF"/>
                  </a:solidFill>
                </a:uFill>
                <a:latin typeface="Arial"/>
                <a:ea typeface="ヒラギノ角ゴ Pro W3"/>
              </a:rPr>
              <a:t> team </a:t>
            </a:r>
            <a:r>
              <a:rPr lang="fr-FR" sz="2800" b="0" strike="noStrike" spc="-1" dirty="0" err="1">
                <a:solidFill>
                  <a:srgbClr val="000000"/>
                </a:solidFill>
                <a:uFill>
                  <a:solidFill>
                    <a:srgbClr val="FFFFFF"/>
                  </a:solidFill>
                </a:uFill>
                <a:latin typeface="Arial"/>
                <a:ea typeface="ヒラギノ角ゴ Pro W3"/>
              </a:rPr>
              <a:t>buy</a:t>
            </a:r>
            <a:r>
              <a:rPr lang="fr-FR" sz="2800" b="0" strike="noStrike" spc="-1" dirty="0">
                <a:solidFill>
                  <a:srgbClr val="000000"/>
                </a:solidFill>
                <a:uFill>
                  <a:solidFill>
                    <a:srgbClr val="FFFFFF"/>
                  </a:solidFill>
                </a:uFill>
                <a:latin typeface="Arial"/>
                <a:ea typeface="ヒラギノ角ゴ Pro W3"/>
              </a:rPr>
              <a:t>-in </a:t>
            </a:r>
            <a:endParaRPr lang="fr-FR" sz="2800" b="0" strike="noStrike" spc="-1" dirty="0">
              <a:solidFill>
                <a:srgbClr val="000000"/>
              </a:solidFill>
              <a:uFill>
                <a:solidFill>
                  <a:srgbClr val="FFFFFF"/>
                </a:solidFill>
              </a:uFill>
              <a:latin typeface="Arial"/>
            </a:endParaRPr>
          </a:p>
          <a:p>
            <a:pPr>
              <a:lnSpc>
                <a:spcPct val="80000"/>
              </a:lnSpc>
              <a:spcBef>
                <a:spcPts val="181"/>
              </a:spcBef>
            </a:pPr>
            <a:endParaRPr lang="fr-FR" sz="2800" b="0" strike="noStrike" spc="-1" dirty="0">
              <a:solidFill>
                <a:srgbClr val="000000"/>
              </a:solidFill>
              <a:uFill>
                <a:solidFill>
                  <a:srgbClr val="FFFFFF"/>
                </a:solidFill>
              </a:uFill>
              <a:latin typeface="Arial"/>
            </a:endParaRPr>
          </a:p>
          <a:p>
            <a:pPr marL="343080" indent="-342360">
              <a:lnSpc>
                <a:spcPct val="80000"/>
              </a:lnSpc>
              <a:spcBef>
                <a:spcPts val="561"/>
              </a:spcBef>
              <a:buClr>
                <a:srgbClr val="B60623"/>
              </a:buClr>
              <a:buFont typeface="Wingdings" charset="2"/>
              <a:buChar char=""/>
            </a:pPr>
            <a:r>
              <a:rPr lang="fr-FR" sz="2800" b="0" strike="noStrike" spc="-1" dirty="0" err="1">
                <a:solidFill>
                  <a:srgbClr val="000000"/>
                </a:solidFill>
                <a:uFill>
                  <a:solidFill>
                    <a:srgbClr val="FFFFFF"/>
                  </a:solidFill>
                </a:uFill>
                <a:latin typeface="Arial"/>
                <a:ea typeface="ヒラギノ角ゴ Pro W3"/>
              </a:rPr>
              <a:t>Empowers</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researcher</a:t>
            </a:r>
            <a:r>
              <a:rPr lang="fr-FR" sz="2800" b="0" strike="noStrike" spc="-1" dirty="0">
                <a:solidFill>
                  <a:srgbClr val="000000"/>
                </a:solidFill>
                <a:uFill>
                  <a:solidFill>
                    <a:srgbClr val="FFFFFF"/>
                  </a:solidFill>
                </a:uFill>
                <a:latin typeface="Arial"/>
                <a:ea typeface="ヒラギノ角ゴ Pro W3"/>
              </a:rPr>
              <a:t> to probe </a:t>
            </a:r>
            <a:r>
              <a:rPr lang="fr-FR" sz="2800" b="0" strike="noStrike" spc="-1" dirty="0" err="1">
                <a:solidFill>
                  <a:srgbClr val="000000"/>
                </a:solidFill>
                <a:uFill>
                  <a:solidFill>
                    <a:srgbClr val="FFFFFF"/>
                  </a:solidFill>
                </a:uFill>
                <a:latin typeface="Arial"/>
                <a:ea typeface="ヒラギノ角ゴ Pro W3"/>
              </a:rPr>
              <a:t>opportunistically</a:t>
            </a:r>
            <a:endParaRPr lang="fr-FR" sz="2800" b="0" strike="noStrike" spc="-1" dirty="0">
              <a:solidFill>
                <a:srgbClr val="000000"/>
              </a:solidFill>
              <a:uFill>
                <a:solidFill>
                  <a:srgbClr val="FFFFFF"/>
                </a:solidFill>
              </a:uFill>
              <a:latin typeface="Arial"/>
            </a:endParaRPr>
          </a:p>
          <a:p>
            <a:pPr>
              <a:lnSpc>
                <a:spcPct val="80000"/>
              </a:lnSpc>
              <a:spcBef>
                <a:spcPts val="181"/>
              </a:spcBef>
            </a:pPr>
            <a:endParaRPr lang="fr-FR" sz="2800" b="0" strike="noStrike" spc="-1" dirty="0">
              <a:solidFill>
                <a:srgbClr val="000000"/>
              </a:solidFill>
              <a:uFill>
                <a:solidFill>
                  <a:srgbClr val="FFFFFF"/>
                </a:solidFill>
              </a:uFill>
              <a:latin typeface="Arial"/>
            </a:endParaRPr>
          </a:p>
          <a:p>
            <a:pPr marL="343080" indent="-342360">
              <a:lnSpc>
                <a:spcPct val="80000"/>
              </a:lnSpc>
              <a:spcBef>
                <a:spcPts val="561"/>
              </a:spcBef>
              <a:buClr>
                <a:srgbClr val="B60623"/>
              </a:buClr>
              <a:buFont typeface="Wingdings" charset="2"/>
              <a:buChar char=""/>
            </a:pPr>
            <a:r>
              <a:rPr lang="fr-FR" sz="2800" b="0" strike="noStrike" spc="-1" dirty="0" err="1">
                <a:solidFill>
                  <a:srgbClr val="000000"/>
                </a:solidFill>
                <a:uFill>
                  <a:solidFill>
                    <a:srgbClr val="FFFFFF"/>
                  </a:solidFill>
                </a:uFill>
                <a:latin typeface="Arial"/>
                <a:ea typeface="ヒラギノ角ゴ Pro W3"/>
              </a:rPr>
              <a:t>Provides</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conceptual</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baseline</a:t>
            </a:r>
            <a:r>
              <a:rPr lang="fr-FR" sz="2800" b="0" strike="noStrike" spc="-1" dirty="0">
                <a:solidFill>
                  <a:srgbClr val="000000"/>
                </a:solidFill>
                <a:uFill>
                  <a:solidFill>
                    <a:srgbClr val="FFFFFF"/>
                  </a:solidFill>
                </a:uFill>
                <a:latin typeface="Arial"/>
                <a:ea typeface="ヒラギノ角ゴ Pro W3"/>
              </a:rPr>
              <a:t> for </a:t>
            </a:r>
            <a:r>
              <a:rPr lang="fr-FR" sz="2800" b="0" strike="noStrike" spc="-1" dirty="0" err="1">
                <a:solidFill>
                  <a:srgbClr val="000000"/>
                </a:solidFill>
                <a:uFill>
                  <a:solidFill>
                    <a:srgbClr val="FFFFFF"/>
                  </a:solidFill>
                </a:uFill>
                <a:latin typeface="Arial"/>
                <a:ea typeface="ヒラギノ角ゴ Pro W3"/>
              </a:rPr>
              <a:t>analysis</a:t>
            </a:r>
            <a:endParaRPr lang="fr-FR" sz="2800" b="0" strike="noStrike" spc="-1" dirty="0">
              <a:solidFill>
                <a:srgbClr val="000000"/>
              </a:solidFill>
              <a:uFill>
                <a:solidFill>
                  <a:srgbClr val="FFFFFF"/>
                </a:solidFill>
              </a:uFill>
              <a:latin typeface="Arial"/>
            </a:endParaRPr>
          </a:p>
          <a:p>
            <a:pPr>
              <a:lnSpc>
                <a:spcPct val="80000"/>
              </a:lnSpc>
              <a:spcBef>
                <a:spcPts val="181"/>
              </a:spcBef>
            </a:pPr>
            <a:endParaRPr lang="fr-FR" sz="2800" b="0" strike="noStrike" spc="-1" dirty="0">
              <a:solidFill>
                <a:srgbClr val="000000"/>
              </a:solidFill>
              <a:uFill>
                <a:solidFill>
                  <a:srgbClr val="FFFFFF"/>
                </a:solidFill>
              </a:uFill>
              <a:latin typeface="Arial"/>
            </a:endParaRPr>
          </a:p>
          <a:p>
            <a:pPr marL="343080" indent="-342360">
              <a:lnSpc>
                <a:spcPct val="80000"/>
              </a:lnSpc>
              <a:spcBef>
                <a:spcPts val="561"/>
              </a:spcBef>
              <a:buClr>
                <a:srgbClr val="B60623"/>
              </a:buClr>
              <a:buFont typeface="Wingdings" charset="2"/>
              <a:buChar char=""/>
            </a:pPr>
            <a:r>
              <a:rPr lang="fr-FR" sz="2800" b="0" strike="noStrike" spc="-1" dirty="0" err="1">
                <a:solidFill>
                  <a:srgbClr val="000000"/>
                </a:solidFill>
                <a:uFill>
                  <a:solidFill>
                    <a:srgbClr val="FFFFFF"/>
                  </a:solidFill>
                </a:uFill>
                <a:latin typeface="Arial"/>
                <a:ea typeface="ヒラギノ角ゴ Pro W3"/>
              </a:rPr>
              <a:t>Provides</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groundwork</a:t>
            </a:r>
            <a:r>
              <a:rPr lang="fr-FR" sz="2800" b="0" strike="noStrike" spc="-1" dirty="0">
                <a:solidFill>
                  <a:srgbClr val="000000"/>
                </a:solidFill>
                <a:uFill>
                  <a:solidFill>
                    <a:srgbClr val="FFFFFF"/>
                  </a:solidFill>
                </a:uFill>
                <a:latin typeface="Arial"/>
                <a:ea typeface="ヒラギノ角ゴ Pro W3"/>
              </a:rPr>
              <a:t> of data </a:t>
            </a:r>
            <a:r>
              <a:rPr lang="fr-FR" sz="2800" b="0" strike="noStrike" spc="-1" dirty="0" err="1">
                <a:solidFill>
                  <a:srgbClr val="000000"/>
                </a:solidFill>
                <a:uFill>
                  <a:solidFill>
                    <a:srgbClr val="FFFFFF"/>
                  </a:solidFill>
                </a:uFill>
                <a:latin typeface="Arial"/>
                <a:ea typeface="ヒラギノ角ゴ Pro W3"/>
              </a:rPr>
              <a:t>coding</a:t>
            </a:r>
            <a:r>
              <a:rPr lang="fr-FR" sz="2800" b="0" strike="noStrike" spc="-1" dirty="0">
                <a:solidFill>
                  <a:srgbClr val="000000"/>
                </a:solidFill>
                <a:uFill>
                  <a:solidFill>
                    <a:srgbClr val="FFFFFF"/>
                  </a:solidFill>
                </a:uFill>
                <a:latin typeface="Arial"/>
                <a:ea typeface="ヒラギノ角ゴ Pro W3"/>
              </a:rPr>
              <a:t> system, </a:t>
            </a:r>
            <a:r>
              <a:rPr lang="fr-FR" sz="2800" b="0" strike="noStrike" spc="-1" dirty="0" err="1">
                <a:solidFill>
                  <a:srgbClr val="000000"/>
                </a:solidFill>
                <a:uFill>
                  <a:solidFill>
                    <a:srgbClr val="FFFFFF"/>
                  </a:solidFill>
                </a:uFill>
                <a:latin typeface="Arial"/>
                <a:ea typeface="ヒラギノ角ゴ Pro W3"/>
              </a:rPr>
              <a:t>facilitates</a:t>
            </a:r>
            <a:r>
              <a:rPr lang="fr-FR" sz="2800" b="0" strike="noStrike" spc="-1" dirty="0">
                <a:solidFill>
                  <a:srgbClr val="000000"/>
                </a:solidFill>
                <a:uFill>
                  <a:solidFill>
                    <a:srgbClr val="FFFFFF"/>
                  </a:solidFill>
                </a:uFill>
                <a:latin typeface="Arial"/>
                <a:ea typeface="ヒラギノ角ゴ Pro W3"/>
              </a:rPr>
              <a:t> data management </a:t>
            </a:r>
            <a:endParaRPr lang="fr-FR" sz="2800" b="0" strike="noStrike" spc="-1" dirty="0">
              <a:solidFill>
                <a:srgbClr val="000000"/>
              </a:solidFill>
              <a:uFill>
                <a:solidFill>
                  <a:srgbClr val="FFFFFF"/>
                </a:solidFill>
              </a:uFill>
              <a:latin typeface="Arial"/>
            </a:endParaRPr>
          </a:p>
          <a:p>
            <a:pPr>
              <a:lnSpc>
                <a:spcPct val="80000"/>
              </a:lnSpc>
              <a:spcBef>
                <a:spcPts val="181"/>
              </a:spcBef>
            </a:pPr>
            <a:endParaRPr lang="fr-FR" sz="2800" b="0" strike="noStrike" spc="-1" dirty="0">
              <a:solidFill>
                <a:srgbClr val="000000"/>
              </a:solidFill>
              <a:uFill>
                <a:solidFill>
                  <a:srgbClr val="FFFFFF"/>
                </a:solidFill>
              </a:uFill>
              <a:latin typeface="Arial"/>
            </a:endParaRPr>
          </a:p>
          <a:p>
            <a:pPr marL="343080" indent="-342360">
              <a:lnSpc>
                <a:spcPct val="80000"/>
              </a:lnSpc>
              <a:spcBef>
                <a:spcPts val="561"/>
              </a:spcBef>
              <a:buClr>
                <a:srgbClr val="B60623"/>
              </a:buClr>
              <a:buFont typeface="Wingdings" charset="2"/>
              <a:buChar char=""/>
            </a:pPr>
            <a:r>
              <a:rPr lang="fr-FR" sz="2800" b="0" strike="noStrike" spc="-1" dirty="0" err="1">
                <a:solidFill>
                  <a:srgbClr val="000000"/>
                </a:solidFill>
                <a:uFill>
                  <a:solidFill>
                    <a:srgbClr val="FFFFFF"/>
                  </a:solidFill>
                </a:uFill>
                <a:latin typeface="Arial"/>
                <a:ea typeface="ヒラギノ角ゴ Pro W3"/>
              </a:rPr>
              <a:t>Helps</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with</a:t>
            </a:r>
            <a:r>
              <a:rPr lang="fr-FR" sz="2800" b="0" strike="noStrike" spc="-1" dirty="0">
                <a:solidFill>
                  <a:srgbClr val="000000"/>
                </a:solidFill>
                <a:uFill>
                  <a:solidFill>
                    <a:srgbClr val="FFFFFF"/>
                  </a:solidFill>
                </a:uFill>
                <a:latin typeface="Arial"/>
                <a:ea typeface="ヒラギノ角ゴ Pro W3"/>
              </a:rPr>
              <a:t> messaging of </a:t>
            </a:r>
            <a:r>
              <a:rPr lang="fr-FR" sz="2800" b="0" strike="noStrike" spc="-1" dirty="0" err="1">
                <a:solidFill>
                  <a:srgbClr val="000000"/>
                </a:solidFill>
                <a:uFill>
                  <a:solidFill>
                    <a:srgbClr val="FFFFFF"/>
                  </a:solidFill>
                </a:uFill>
                <a:latin typeface="Arial"/>
                <a:ea typeface="ヒラギノ角ゴ Pro W3"/>
              </a:rPr>
              <a:t>findings</a:t>
            </a:r>
            <a:r>
              <a:rPr lang="fr-FR" sz="2800" b="0" strike="noStrike" spc="-1" dirty="0">
                <a:solidFill>
                  <a:srgbClr val="000000"/>
                </a:solidFill>
                <a:uFill>
                  <a:solidFill>
                    <a:srgbClr val="FFFFFF"/>
                  </a:solidFill>
                </a:uFill>
                <a:latin typeface="Arial"/>
                <a:ea typeface="ヒラギノ角ゴ Pro W3"/>
              </a:rPr>
              <a:t> back to team to </a:t>
            </a:r>
            <a:r>
              <a:rPr lang="fr-FR" sz="2800" b="0" strike="noStrike" spc="-1" dirty="0" err="1">
                <a:solidFill>
                  <a:srgbClr val="000000"/>
                </a:solidFill>
                <a:uFill>
                  <a:solidFill>
                    <a:srgbClr val="FFFFFF"/>
                  </a:solidFill>
                </a:uFill>
                <a:latin typeface="Arial"/>
                <a:ea typeface="ヒラギノ角ゴ Pro W3"/>
              </a:rPr>
              <a:t>address</a:t>
            </a:r>
            <a:r>
              <a:rPr lang="fr-FR" sz="2800" b="0" strike="noStrike" spc="-1" dirty="0">
                <a:solidFill>
                  <a:srgbClr val="000000"/>
                </a:solidFill>
                <a:uFill>
                  <a:solidFill>
                    <a:srgbClr val="FFFFFF"/>
                  </a:solidFill>
                </a:uFill>
                <a:latin typeface="Arial"/>
                <a:ea typeface="ヒラギノ角ゴ Pro W3"/>
              </a:rPr>
              <a:t> key aspects of </a:t>
            </a:r>
            <a:r>
              <a:rPr lang="fr-FR" sz="2800" b="0" strike="noStrike" spc="-1" dirty="0" err="1">
                <a:solidFill>
                  <a:srgbClr val="000000"/>
                </a:solidFill>
                <a:uFill>
                  <a:solidFill>
                    <a:srgbClr val="FFFFFF"/>
                  </a:solidFill>
                </a:uFill>
                <a:latin typeface="Arial"/>
                <a:ea typeface="ヒラギノ角ゴ Pro W3"/>
              </a:rPr>
              <a:t>their</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pre-existing</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mindset</a:t>
            </a:r>
            <a:endParaRPr lang="fr-FR" sz="2800" b="0" strike="noStrike" spc="-1" dirty="0">
              <a:solidFill>
                <a:srgbClr val="000000"/>
              </a:solidFill>
              <a:uFill>
                <a:solidFill>
                  <a:srgbClr val="FFFFFF"/>
                </a:solidFill>
              </a:uFill>
              <a:latin typeface="Arial"/>
            </a:endParaRPr>
          </a:p>
          <a:p>
            <a:pPr marL="343080" indent="-342360">
              <a:lnSpc>
                <a:spcPct val="80000"/>
              </a:lnSpc>
              <a:spcBef>
                <a:spcPts val="561"/>
              </a:spcBef>
            </a:pPr>
            <a:endParaRPr lang="fr-FR" sz="28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CustomShape 1"/>
          <p:cNvSpPr/>
          <p:nvPr/>
        </p:nvSpPr>
        <p:spPr>
          <a:xfrm>
            <a:off x="380880" y="6324480"/>
            <a:ext cx="8533800" cy="45648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694CA6AA-C000-4F26-8167-B2453FAFDDA8}" type="slidenum">
              <a:rPr lang="fr-FR" sz="1400" b="0" strike="noStrike" spc="-1">
                <a:solidFill>
                  <a:srgbClr val="000000"/>
                </a:solidFill>
                <a:uFill>
                  <a:solidFill>
                    <a:srgbClr val="FFFFFF"/>
                  </a:solidFill>
                </a:uFill>
                <a:latin typeface="Times New Roman"/>
                <a:ea typeface="ヒラギノ角ゴ Pro W3"/>
              </a:rPr>
              <a:t>12</a:t>
            </a:fld>
            <a:endParaRPr lang="fr-FR" sz="1400" b="0" strike="noStrike" spc="-1">
              <a:solidFill>
                <a:srgbClr val="000000"/>
              </a:solidFill>
              <a:uFill>
                <a:solidFill>
                  <a:srgbClr val="FFFFFF"/>
                </a:solidFill>
              </a:uFill>
              <a:latin typeface="Arial"/>
            </a:endParaRPr>
          </a:p>
        </p:txBody>
      </p:sp>
      <p:sp>
        <p:nvSpPr>
          <p:cNvPr id="116" name="CustomShape 2"/>
          <p:cNvSpPr/>
          <p:nvPr/>
        </p:nvSpPr>
        <p:spPr>
          <a:xfrm>
            <a:off x="457200" y="304920"/>
            <a:ext cx="8228880" cy="1218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80000"/>
              </a:lnSpc>
            </a:pPr>
            <a:r>
              <a:rPr lang="fr-FR" sz="2800" b="1" i="1" strike="noStrike" spc="-1">
                <a:solidFill>
                  <a:srgbClr val="7F7F7F"/>
                </a:solidFill>
                <a:uFill>
                  <a:solidFill>
                    <a:srgbClr val="FFFFFF"/>
                  </a:solidFill>
                </a:uFill>
                <a:latin typeface="Arial"/>
                <a:ea typeface="ヒラギノ角ゴ Pro W3"/>
              </a:rPr>
              <a:t>Creating your pdf from Windows7, PowerPoint 2010 using full versions of Adobe Acrobat</a:t>
            </a:r>
            <a:endParaRPr lang="fr-FR" sz="2800" b="0" strike="noStrike" spc="-1">
              <a:solidFill>
                <a:srgbClr val="000000"/>
              </a:solidFill>
              <a:uFill>
                <a:solidFill>
                  <a:srgbClr val="FFFFFF"/>
                </a:solidFill>
              </a:uFill>
              <a:latin typeface="Arial"/>
            </a:endParaRPr>
          </a:p>
        </p:txBody>
      </p:sp>
      <p:sp>
        <p:nvSpPr>
          <p:cNvPr id="117" name="CustomShape 3"/>
          <p:cNvSpPr/>
          <p:nvPr/>
        </p:nvSpPr>
        <p:spPr>
          <a:xfrm>
            <a:off x="380880" y="1752480"/>
            <a:ext cx="4114080" cy="47998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16000" indent="-215640">
              <a:lnSpc>
                <a:spcPct val="100000"/>
              </a:lnSpc>
              <a:spcAft>
                <a:spcPts val="601"/>
              </a:spcAft>
              <a:buClr>
                <a:srgbClr val="B60623"/>
              </a:buClr>
              <a:buFont typeface="Wingdings" charset="2"/>
              <a:buChar char=""/>
            </a:pPr>
            <a:r>
              <a:rPr lang="fr-FR" sz="1800" b="1" strike="noStrike" spc="-1">
                <a:solidFill>
                  <a:srgbClr val="000000"/>
                </a:solidFill>
                <a:uFill>
                  <a:solidFill>
                    <a:srgbClr val="FFFFFF"/>
                  </a:solidFill>
                </a:uFill>
                <a:latin typeface="Arial"/>
                <a:ea typeface="ヒラギノ角ゴ Pro W3"/>
              </a:rPr>
              <a:t>Control+P  --or– File (drag down) to Print</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0" strike="noStrike" spc="-1">
                <a:solidFill>
                  <a:srgbClr val="000000"/>
                </a:solidFill>
                <a:uFill>
                  <a:solidFill>
                    <a:srgbClr val="FFFFFF"/>
                  </a:solidFill>
                </a:uFill>
                <a:latin typeface="Arial"/>
                <a:ea typeface="ヒラギノ角ゴ Pro W3"/>
              </a:rPr>
              <a:t>Under Printer (Choose Adobe PDF)</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1" strike="noStrike" spc="-1">
                <a:solidFill>
                  <a:srgbClr val="000000"/>
                </a:solidFill>
                <a:uFill>
                  <a:solidFill>
                    <a:srgbClr val="FFFFFF"/>
                  </a:solidFill>
                </a:uFill>
                <a:latin typeface="Arial"/>
                <a:ea typeface="ヒラギノ角ゴ Pro W3"/>
              </a:rPr>
              <a:t>Click “Printer Properties”</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1" strike="noStrike" spc="-1">
                <a:solidFill>
                  <a:srgbClr val="000000"/>
                </a:solidFill>
                <a:uFill>
                  <a:solidFill>
                    <a:srgbClr val="FFFFFF"/>
                  </a:solidFill>
                </a:uFill>
                <a:latin typeface="Arial"/>
                <a:ea typeface="ヒラギノ角ゴ Pro W3"/>
              </a:rPr>
              <a:t>Click the tab “Layout”, under Layout</a:t>
            </a:r>
            <a:r>
              <a:t/>
            </a:r>
            <a:br/>
            <a:r>
              <a:rPr lang="fr-FR" sz="1800" b="1" strike="noStrike" spc="-1">
                <a:solidFill>
                  <a:srgbClr val="000000"/>
                </a:solidFill>
                <a:uFill>
                  <a:solidFill>
                    <a:srgbClr val="FFFFFF"/>
                  </a:solidFill>
                </a:uFill>
                <a:latin typeface="Arial"/>
                <a:ea typeface="ヒラギノ角ゴ Pro W3"/>
              </a:rPr>
              <a:t>For “Orientation” choose “Portrait”</a:t>
            </a:r>
            <a:r>
              <a:t/>
            </a:r>
            <a:br/>
            <a:r>
              <a:rPr lang="fr-FR" sz="1800" b="1" strike="noStrike" spc="-1">
                <a:solidFill>
                  <a:srgbClr val="000000"/>
                </a:solidFill>
                <a:uFill>
                  <a:solidFill>
                    <a:srgbClr val="FFFFFF"/>
                  </a:solidFill>
                </a:uFill>
                <a:latin typeface="Arial"/>
                <a:ea typeface="ヒラギノ角ゴ Pro W3"/>
              </a:rPr>
              <a:t>Click “Advanced”, under “Paper/Output” &amp; “Paper Size” choose “US Letter”</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1" strike="noStrike" spc="-1">
                <a:solidFill>
                  <a:srgbClr val="000000"/>
                </a:solidFill>
                <a:uFill>
                  <a:solidFill>
                    <a:srgbClr val="FFFFFF"/>
                  </a:solidFill>
                </a:uFill>
                <a:latin typeface="Arial"/>
                <a:ea typeface="ヒラギノ角ゴ Pro W3"/>
              </a:rPr>
              <a:t>Click OK, </a:t>
            </a:r>
            <a:r>
              <a:rPr lang="fr-FR" sz="1800" b="0" strike="noStrike" spc="-1">
                <a:solidFill>
                  <a:srgbClr val="000000"/>
                </a:solidFill>
                <a:uFill>
                  <a:solidFill>
                    <a:srgbClr val="FFFFFF"/>
                  </a:solidFill>
                </a:uFill>
                <a:latin typeface="Arial"/>
                <a:ea typeface="ヒラギノ角ゴ Pro W3"/>
              </a:rPr>
              <a:t>next screen </a:t>
            </a:r>
            <a:r>
              <a:rPr lang="fr-FR" sz="1800" b="1" strike="noStrike" spc="-1">
                <a:solidFill>
                  <a:srgbClr val="000000"/>
                </a:solidFill>
                <a:uFill>
                  <a:solidFill>
                    <a:srgbClr val="FFFFFF"/>
                  </a:solidFill>
                </a:uFill>
                <a:latin typeface="Arial"/>
                <a:ea typeface="ヒラギノ角ゴ Pro W3"/>
              </a:rPr>
              <a:t>Click OK</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0" strike="noStrike" spc="-1">
                <a:solidFill>
                  <a:srgbClr val="000000"/>
                </a:solidFill>
                <a:uFill>
                  <a:solidFill>
                    <a:srgbClr val="FFFFFF"/>
                  </a:solidFill>
                </a:uFill>
                <a:latin typeface="Arial"/>
                <a:ea typeface="ヒラギノ角ゴ Pro W3"/>
              </a:rPr>
              <a:t>On the Print Menu </a:t>
            </a:r>
            <a:r>
              <a:rPr lang="fr-FR" sz="1800" b="1" strike="noStrike" spc="-1">
                <a:solidFill>
                  <a:srgbClr val="000000"/>
                </a:solidFill>
                <a:uFill>
                  <a:solidFill>
                    <a:srgbClr val="FFFFFF"/>
                  </a:solidFill>
                </a:uFill>
                <a:latin typeface="Arial"/>
                <a:ea typeface="ヒラギノ角ゴ Pro W3"/>
              </a:rPr>
              <a:t>“Settings”</a:t>
            </a:r>
            <a:endParaRPr lang="fr-FR" sz="1800" b="0" strike="noStrike" spc="-1">
              <a:solidFill>
                <a:srgbClr val="000000"/>
              </a:solidFill>
              <a:uFill>
                <a:solidFill>
                  <a:srgbClr val="FFFFFF"/>
                </a:solidFill>
              </a:uFill>
              <a:latin typeface="Arial"/>
            </a:endParaRPr>
          </a:p>
        </p:txBody>
      </p:sp>
      <p:sp>
        <p:nvSpPr>
          <p:cNvPr id="118" name="CustomShape 4"/>
          <p:cNvSpPr/>
          <p:nvPr/>
        </p:nvSpPr>
        <p:spPr>
          <a:xfrm>
            <a:off x="4648320" y="1752480"/>
            <a:ext cx="4190400" cy="49521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16000" indent="-215640">
              <a:lnSpc>
                <a:spcPct val="100000"/>
              </a:lnSpc>
              <a:spcAft>
                <a:spcPts val="601"/>
              </a:spcAft>
              <a:buClr>
                <a:srgbClr val="B60623"/>
              </a:buClr>
              <a:buFont typeface="Wingdings" charset="2"/>
              <a:buChar char=""/>
            </a:pPr>
            <a:r>
              <a:rPr lang="fr-FR" sz="1800" b="0" strike="noStrike" spc="-1">
                <a:solidFill>
                  <a:srgbClr val="000000"/>
                </a:solidFill>
                <a:uFill>
                  <a:solidFill>
                    <a:srgbClr val="FFFFFF"/>
                  </a:solidFill>
                </a:uFill>
                <a:latin typeface="Arial"/>
                <a:ea typeface="ヒラギノ角ゴ Pro W3"/>
              </a:rPr>
              <a:t>Under Slides, </a:t>
            </a:r>
            <a:r>
              <a:rPr lang="fr-FR" sz="1800" b="1" strike="noStrike" spc="-1">
                <a:solidFill>
                  <a:srgbClr val="000000"/>
                </a:solidFill>
                <a:uFill>
                  <a:solidFill>
                    <a:srgbClr val="FFFFFF"/>
                  </a:solidFill>
                </a:uFill>
                <a:latin typeface="Arial"/>
                <a:ea typeface="ヒラギノ角ゴ Pro W3"/>
              </a:rPr>
              <a:t>make these choices and checks:</a:t>
            </a:r>
            <a:r>
              <a:t/>
            </a:r>
            <a:br/>
            <a:r>
              <a:rPr lang="fr-FR" sz="1800" b="1" strike="noStrike" spc="-1">
                <a:solidFill>
                  <a:srgbClr val="000000"/>
                </a:solidFill>
                <a:uFill>
                  <a:solidFill>
                    <a:srgbClr val="FFFFFF"/>
                  </a:solidFill>
                </a:uFill>
                <a:latin typeface="Arial"/>
                <a:ea typeface="ヒラギノ角ゴ Pro W3"/>
              </a:rPr>
              <a:t>4 slide handout</a:t>
            </a:r>
            <a:r>
              <a:t/>
            </a:r>
            <a:br/>
            <a:r>
              <a:rPr lang="fr-FR" sz="1800" b="0" strike="noStrike" spc="-1">
                <a:solidFill>
                  <a:srgbClr val="000000"/>
                </a:solidFill>
                <a:uFill>
                  <a:solidFill>
                    <a:srgbClr val="FFFFFF"/>
                  </a:solidFill>
                </a:uFill>
                <a:latin typeface="Arial"/>
                <a:ea typeface="ヒラギノ角ゴ Pro W3"/>
              </a:rPr>
              <a:t>uncheck</a:t>
            </a:r>
            <a:r>
              <a:rPr lang="fr-FR" sz="1800" b="1" strike="noStrike" spc="-1">
                <a:solidFill>
                  <a:srgbClr val="000000"/>
                </a:solidFill>
                <a:uFill>
                  <a:solidFill>
                    <a:srgbClr val="FFFFFF"/>
                  </a:solidFill>
                </a:uFill>
                <a:latin typeface="Arial"/>
                <a:ea typeface="ヒラギノ角ゴ Pro W3"/>
              </a:rPr>
              <a:t> “Frame Slides”</a:t>
            </a:r>
            <a:r>
              <a:t/>
            </a:r>
            <a:br/>
            <a:r>
              <a:rPr lang="fr-FR" sz="1800" b="0" strike="noStrike" spc="-1">
                <a:solidFill>
                  <a:srgbClr val="000000"/>
                </a:solidFill>
                <a:uFill>
                  <a:solidFill>
                    <a:srgbClr val="FFFFFF"/>
                  </a:solidFill>
                </a:uFill>
                <a:latin typeface="Arial"/>
                <a:ea typeface="ヒラギノ角ゴ Pro W3"/>
              </a:rPr>
              <a:t>check </a:t>
            </a:r>
            <a:r>
              <a:rPr lang="fr-FR" sz="1800" b="1" strike="noStrike" spc="-1">
                <a:solidFill>
                  <a:srgbClr val="000000"/>
                </a:solidFill>
                <a:uFill>
                  <a:solidFill>
                    <a:srgbClr val="FFFFFF"/>
                  </a:solidFill>
                </a:uFill>
                <a:latin typeface="Arial"/>
                <a:ea typeface="ヒラギノ角ゴ Pro W3"/>
              </a:rPr>
              <a:t>“Scale to Fit”</a:t>
            </a:r>
            <a:r>
              <a:t/>
            </a:r>
            <a:br/>
            <a:r>
              <a:rPr lang="fr-FR" sz="1800" b="0" strike="noStrike" spc="-1">
                <a:solidFill>
                  <a:srgbClr val="000000"/>
                </a:solidFill>
                <a:uFill>
                  <a:solidFill>
                    <a:srgbClr val="FFFFFF"/>
                  </a:solidFill>
                </a:uFill>
                <a:latin typeface="Arial"/>
                <a:ea typeface="ヒラギノ角ゴ Pro W3"/>
              </a:rPr>
              <a:t>check</a:t>
            </a:r>
            <a:r>
              <a:rPr lang="fr-FR" sz="1800" b="1" strike="noStrike" spc="-1">
                <a:solidFill>
                  <a:srgbClr val="000000"/>
                </a:solidFill>
                <a:uFill>
                  <a:solidFill>
                    <a:srgbClr val="FFFFFF"/>
                  </a:solidFill>
                </a:uFill>
                <a:latin typeface="Arial"/>
                <a:ea typeface="ヒラギノ角ゴ Pro W3"/>
              </a:rPr>
              <a:t> “High Quality”</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0" strike="noStrike" spc="-1">
                <a:solidFill>
                  <a:srgbClr val="000000"/>
                </a:solidFill>
                <a:uFill>
                  <a:solidFill>
                    <a:srgbClr val="FFFFFF"/>
                  </a:solidFill>
                </a:uFill>
                <a:latin typeface="Arial"/>
                <a:ea typeface="ヒラギノ角ゴ Pro W3"/>
              </a:rPr>
              <a:t>Choose</a:t>
            </a:r>
            <a:r>
              <a:rPr lang="fr-FR" sz="1800" b="1" strike="noStrike" spc="-1">
                <a:solidFill>
                  <a:srgbClr val="000000"/>
                </a:solidFill>
                <a:uFill>
                  <a:solidFill>
                    <a:srgbClr val="FFFFFF"/>
                  </a:solidFill>
                </a:uFill>
                <a:latin typeface="Arial"/>
                <a:ea typeface="ヒラギノ角ゴ Pro W3"/>
              </a:rPr>
              <a:t> “Collated 1,2,3   1,2,3</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0" strike="noStrike" spc="-1">
                <a:solidFill>
                  <a:srgbClr val="000000"/>
                </a:solidFill>
                <a:uFill>
                  <a:solidFill>
                    <a:srgbClr val="FFFFFF"/>
                  </a:solidFill>
                </a:uFill>
                <a:latin typeface="Arial"/>
                <a:ea typeface="ヒラギノ角ゴ Pro W3"/>
              </a:rPr>
              <a:t>Choose </a:t>
            </a:r>
            <a:r>
              <a:rPr lang="fr-FR" sz="1800" b="1" strike="noStrike" spc="-1">
                <a:solidFill>
                  <a:srgbClr val="000000"/>
                </a:solidFill>
                <a:uFill>
                  <a:solidFill>
                    <a:srgbClr val="FFFFFF"/>
                  </a:solidFill>
                </a:uFill>
                <a:latin typeface="Arial"/>
                <a:ea typeface="ヒラギノ角ゴ Pro W3"/>
              </a:rPr>
              <a:t>“Landscape Orientation”</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1" strike="noStrike" spc="-1">
                <a:solidFill>
                  <a:srgbClr val="000000"/>
                </a:solidFill>
                <a:uFill>
                  <a:solidFill>
                    <a:srgbClr val="FFFFFF"/>
                  </a:solidFill>
                </a:uFill>
                <a:latin typeface="Arial"/>
                <a:ea typeface="ヒラギノ角ゴ Pro W3"/>
              </a:rPr>
              <a:t>Choose for Color Choice, choose “Grayscale”</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1" strike="noStrike" spc="-1">
                <a:solidFill>
                  <a:srgbClr val="000000"/>
                </a:solidFill>
                <a:uFill>
                  <a:solidFill>
                    <a:srgbClr val="FFFFFF"/>
                  </a:solidFill>
                </a:uFill>
                <a:latin typeface="Arial"/>
                <a:ea typeface="ヒラギノ角ゴ Pro W3"/>
              </a:rPr>
              <a:t>Click PRINT</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1" strike="noStrike" spc="-1">
                <a:solidFill>
                  <a:srgbClr val="000000"/>
                </a:solidFill>
                <a:uFill>
                  <a:solidFill>
                    <a:srgbClr val="FFFFFF"/>
                  </a:solidFill>
                </a:uFill>
                <a:latin typeface="Arial"/>
                <a:ea typeface="ヒラギノ角ゴ Pro W3"/>
              </a:rPr>
              <a:t>Name your pdf</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0" strike="noStrike" spc="-1">
                <a:solidFill>
                  <a:srgbClr val="000000"/>
                </a:solidFill>
                <a:uFill>
                  <a:solidFill>
                    <a:srgbClr val="FFFFFF"/>
                  </a:solidFill>
                </a:uFill>
                <a:latin typeface="Arial"/>
                <a:ea typeface="ヒラギノ角ゴ Pro W3"/>
              </a:rPr>
              <a:t>Review your pdf to see that all colors that have changed to Grayscale are distinguishable and readable.</a:t>
            </a:r>
            <a:endParaRPr lang="fr-FR" sz="18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CustomShape 1"/>
          <p:cNvSpPr/>
          <p:nvPr/>
        </p:nvSpPr>
        <p:spPr>
          <a:xfrm>
            <a:off x="380880" y="6324480"/>
            <a:ext cx="8533800" cy="45648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9EED490C-E6F6-49A6-AB3C-CD3ED38665EA}" type="slidenum">
              <a:rPr lang="fr-FR" sz="1400" b="0" strike="noStrike" spc="-1">
                <a:solidFill>
                  <a:srgbClr val="000000"/>
                </a:solidFill>
                <a:uFill>
                  <a:solidFill>
                    <a:srgbClr val="FFFFFF"/>
                  </a:solidFill>
                </a:uFill>
                <a:latin typeface="Times New Roman"/>
                <a:ea typeface="ヒラギノ角ゴ Pro W3"/>
              </a:rPr>
              <a:t>13</a:t>
            </a:fld>
            <a:endParaRPr lang="fr-FR" sz="1400" b="0" strike="noStrike" spc="-1">
              <a:solidFill>
                <a:srgbClr val="000000"/>
              </a:solidFill>
              <a:uFill>
                <a:solidFill>
                  <a:srgbClr val="FFFFFF"/>
                </a:solidFill>
              </a:uFill>
              <a:latin typeface="Arial"/>
            </a:endParaRPr>
          </a:p>
        </p:txBody>
      </p:sp>
      <p:sp>
        <p:nvSpPr>
          <p:cNvPr id="120" name="CustomShape 2"/>
          <p:cNvSpPr/>
          <p:nvPr/>
        </p:nvSpPr>
        <p:spPr>
          <a:xfrm>
            <a:off x="457200" y="380880"/>
            <a:ext cx="8228880" cy="1218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80000"/>
              </a:lnSpc>
            </a:pPr>
            <a:r>
              <a:rPr lang="fr-FR" sz="2800" b="1" i="1" strike="noStrike" spc="-1">
                <a:solidFill>
                  <a:srgbClr val="7F7F7F"/>
                </a:solidFill>
                <a:uFill>
                  <a:solidFill>
                    <a:srgbClr val="FFFFFF"/>
                  </a:solidFill>
                </a:uFill>
                <a:latin typeface="Arial"/>
                <a:ea typeface="ヒラギノ角ゴ Pro W3"/>
              </a:rPr>
              <a:t>Creating your pdf from Windows10, PowerPoint 2013 and PowerPoint 2016 using full versions of Adobe Acrobat</a:t>
            </a:r>
            <a:endParaRPr lang="fr-FR" sz="2800" b="0" strike="noStrike" spc="-1">
              <a:solidFill>
                <a:srgbClr val="000000"/>
              </a:solidFill>
              <a:uFill>
                <a:solidFill>
                  <a:srgbClr val="FFFFFF"/>
                </a:solidFill>
              </a:uFill>
              <a:latin typeface="Arial"/>
            </a:endParaRPr>
          </a:p>
        </p:txBody>
      </p:sp>
      <p:sp>
        <p:nvSpPr>
          <p:cNvPr id="121" name="CustomShape 3"/>
          <p:cNvSpPr/>
          <p:nvPr/>
        </p:nvSpPr>
        <p:spPr>
          <a:xfrm>
            <a:off x="380880" y="1828800"/>
            <a:ext cx="8381160" cy="47998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16000" indent="-215640">
              <a:lnSpc>
                <a:spcPct val="100000"/>
              </a:lnSpc>
              <a:spcAft>
                <a:spcPts val="601"/>
              </a:spcAft>
              <a:buClr>
                <a:srgbClr val="B60623"/>
              </a:buClr>
              <a:buFont typeface="Wingdings" charset="2"/>
              <a:buChar char=""/>
            </a:pPr>
            <a:r>
              <a:rPr lang="fr-FR" sz="1800" b="0" strike="noStrike" spc="-1">
                <a:solidFill>
                  <a:srgbClr val="000000"/>
                </a:solidFill>
                <a:uFill>
                  <a:solidFill>
                    <a:srgbClr val="FFFFFF"/>
                  </a:solidFill>
                </a:uFill>
                <a:latin typeface="Arial"/>
                <a:ea typeface="ヒラギノ角ゴ Pro W3"/>
              </a:rPr>
              <a:t>Click the </a:t>
            </a:r>
            <a:r>
              <a:rPr lang="fr-FR" sz="1800" b="1" strike="noStrike" spc="-1">
                <a:solidFill>
                  <a:srgbClr val="000000"/>
                </a:solidFill>
                <a:uFill>
                  <a:solidFill>
                    <a:srgbClr val="FFFFFF"/>
                  </a:solidFill>
                </a:uFill>
                <a:latin typeface="Arial"/>
                <a:ea typeface="ヒラギノ角ゴ Pro W3"/>
              </a:rPr>
              <a:t>File</a:t>
            </a:r>
            <a:r>
              <a:rPr lang="fr-FR" sz="1800" b="0" strike="noStrike" spc="-1">
                <a:solidFill>
                  <a:srgbClr val="000000"/>
                </a:solidFill>
                <a:uFill>
                  <a:solidFill>
                    <a:srgbClr val="FFFFFF"/>
                  </a:solidFill>
                </a:uFill>
                <a:latin typeface="Arial"/>
                <a:ea typeface="ヒラギノ角ゴ Pro W3"/>
              </a:rPr>
              <a:t> tab and then click </a:t>
            </a:r>
            <a:r>
              <a:rPr lang="fr-FR" sz="1800" b="1" strike="noStrike" spc="-1">
                <a:solidFill>
                  <a:srgbClr val="000000"/>
                </a:solidFill>
                <a:uFill>
                  <a:solidFill>
                    <a:srgbClr val="FFFFFF"/>
                  </a:solidFill>
                </a:uFill>
                <a:latin typeface="Arial"/>
                <a:ea typeface="ヒラギノ角ゴ Pro W3"/>
              </a:rPr>
              <a:t>Export</a:t>
            </a:r>
            <a:r>
              <a:rPr lang="fr-FR" sz="1800" b="0" strike="noStrike" spc="-1">
                <a:solidFill>
                  <a:srgbClr val="000000"/>
                </a:solidFill>
                <a:uFill>
                  <a:solidFill>
                    <a:srgbClr val="FFFFFF"/>
                  </a:solidFill>
                </a:uFill>
                <a:latin typeface="Arial"/>
                <a:ea typeface="ヒラギノ角ゴ Pro W3"/>
              </a:rPr>
              <a:t> (not </a:t>
            </a:r>
            <a:r>
              <a:rPr lang="fr-FR" sz="1800" b="1" strike="noStrike" spc="-1">
                <a:solidFill>
                  <a:srgbClr val="000000"/>
                </a:solidFill>
                <a:uFill>
                  <a:solidFill>
                    <a:srgbClr val="FFFFFF"/>
                  </a:solidFill>
                </a:uFill>
                <a:latin typeface="Arial"/>
                <a:ea typeface="ヒラギノ角ゴ Pro W3"/>
              </a:rPr>
              <a:t>Save As).</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0" strike="noStrike" spc="-1">
                <a:solidFill>
                  <a:srgbClr val="000000"/>
                </a:solidFill>
                <a:uFill>
                  <a:solidFill>
                    <a:srgbClr val="FFFFFF"/>
                  </a:solidFill>
                </a:uFill>
                <a:latin typeface="Arial"/>
                <a:ea typeface="ヒラギノ角ゴ Pro W3"/>
              </a:rPr>
              <a:t>Click </a:t>
            </a:r>
            <a:r>
              <a:rPr lang="fr-FR" sz="1800" b="1" strike="noStrike" spc="-1">
                <a:solidFill>
                  <a:srgbClr val="000000"/>
                </a:solidFill>
                <a:uFill>
                  <a:solidFill>
                    <a:srgbClr val="FFFFFF"/>
                  </a:solidFill>
                </a:uFill>
                <a:latin typeface="Arial"/>
                <a:ea typeface="ヒラギノ角ゴ Pro W3"/>
              </a:rPr>
              <a:t>Create PDF/XPS Document</a:t>
            </a:r>
            <a:r>
              <a:rPr lang="fr-FR" sz="1800" b="0" strike="noStrike" spc="-1">
                <a:solidFill>
                  <a:srgbClr val="000000"/>
                </a:solidFill>
                <a:uFill>
                  <a:solidFill>
                    <a:srgbClr val="FFFFFF"/>
                  </a:solidFill>
                </a:uFill>
                <a:latin typeface="Arial"/>
                <a:ea typeface="ヒラギノ角ゴ Pro W3"/>
              </a:rPr>
              <a:t>, then click </a:t>
            </a:r>
            <a:r>
              <a:rPr lang="fr-FR" sz="1800" b="1" strike="noStrike" spc="-1">
                <a:solidFill>
                  <a:srgbClr val="000000"/>
                </a:solidFill>
                <a:uFill>
                  <a:solidFill>
                    <a:srgbClr val="FFFFFF"/>
                  </a:solidFill>
                </a:uFill>
                <a:latin typeface="Arial"/>
                <a:ea typeface="ヒラギノ角ゴ Pro W3"/>
              </a:rPr>
              <a:t>Create PDF/XPS</a:t>
            </a:r>
            <a:r>
              <a:rPr lang="fr-FR" sz="1800" b="0" strike="noStrike" spc="-1">
                <a:solidFill>
                  <a:srgbClr val="000000"/>
                </a:solidFill>
                <a:uFill>
                  <a:solidFill>
                    <a:srgbClr val="FFFFFF"/>
                  </a:solidFill>
                </a:uFill>
                <a:latin typeface="Arial"/>
                <a:ea typeface="ヒラギノ角ゴ Pro W3"/>
              </a:rPr>
              <a:t>. </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0" strike="noStrike" spc="-1">
                <a:solidFill>
                  <a:srgbClr val="000000"/>
                </a:solidFill>
                <a:uFill>
                  <a:solidFill>
                    <a:srgbClr val="FFFFFF"/>
                  </a:solidFill>
                </a:uFill>
                <a:latin typeface="Arial"/>
                <a:ea typeface="ヒラギノ角ゴ Pro W3"/>
              </a:rPr>
              <a:t>In the </a:t>
            </a:r>
            <a:r>
              <a:rPr lang="fr-FR" sz="1800" b="1" strike="noStrike" spc="-1">
                <a:solidFill>
                  <a:srgbClr val="000000"/>
                </a:solidFill>
                <a:uFill>
                  <a:solidFill>
                    <a:srgbClr val="FFFFFF"/>
                  </a:solidFill>
                </a:uFill>
                <a:latin typeface="Arial"/>
                <a:ea typeface="ヒラギノ角ゴ Pro W3"/>
              </a:rPr>
              <a:t>Publish as PDF or XPS</a:t>
            </a:r>
            <a:r>
              <a:rPr lang="fr-FR" sz="1800" b="0" strike="noStrike" spc="-1">
                <a:solidFill>
                  <a:srgbClr val="000000"/>
                </a:solidFill>
                <a:uFill>
                  <a:solidFill>
                    <a:srgbClr val="FFFFFF"/>
                  </a:solidFill>
                </a:uFill>
                <a:latin typeface="Arial"/>
                <a:ea typeface="ヒラギノ角ゴ Pro W3"/>
              </a:rPr>
              <a:t> box, choose a location to save the file to. If you want it to have a different name, enter it in the </a:t>
            </a:r>
            <a:r>
              <a:rPr lang="fr-FR" sz="1800" b="1" strike="noStrike" spc="-1">
                <a:solidFill>
                  <a:srgbClr val="000000"/>
                </a:solidFill>
                <a:uFill>
                  <a:solidFill>
                    <a:srgbClr val="FFFFFF"/>
                  </a:solidFill>
                </a:uFill>
                <a:latin typeface="Arial"/>
                <a:ea typeface="ヒラギノ角ゴ Pro W3"/>
              </a:rPr>
              <a:t>File Name</a:t>
            </a:r>
            <a:r>
              <a:rPr lang="fr-FR" sz="1800" b="0" strike="noStrike" spc="-1">
                <a:solidFill>
                  <a:srgbClr val="000000"/>
                </a:solidFill>
                <a:uFill>
                  <a:solidFill>
                    <a:srgbClr val="FFFFFF"/>
                  </a:solidFill>
                </a:uFill>
                <a:latin typeface="Arial"/>
                <a:ea typeface="ヒラギノ角ゴ Pro W3"/>
              </a:rPr>
              <a:t> box.</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0" strike="noStrike" spc="-1">
                <a:solidFill>
                  <a:srgbClr val="000000"/>
                </a:solidFill>
                <a:uFill>
                  <a:solidFill>
                    <a:srgbClr val="FFFFFF"/>
                  </a:solidFill>
                </a:uFill>
                <a:latin typeface="Arial"/>
                <a:ea typeface="ヒラギノ角ゴ Pro W3"/>
              </a:rPr>
              <a:t>Click </a:t>
            </a:r>
            <a:r>
              <a:rPr lang="fr-FR" sz="1800" b="1" strike="noStrike" spc="-1">
                <a:solidFill>
                  <a:srgbClr val="000000"/>
                </a:solidFill>
                <a:uFill>
                  <a:solidFill>
                    <a:srgbClr val="FFFFFF"/>
                  </a:solidFill>
                </a:uFill>
                <a:latin typeface="Arial"/>
                <a:ea typeface="ヒラギノ角ゴ Pro W3"/>
              </a:rPr>
              <a:t>Options</a:t>
            </a:r>
            <a:r>
              <a:rPr lang="fr-FR" sz="1800" b="0" strike="noStrike" spc="-1">
                <a:solidFill>
                  <a:srgbClr val="000000"/>
                </a:solidFill>
                <a:uFill>
                  <a:solidFill>
                    <a:srgbClr val="FFFFFF"/>
                  </a:solidFill>
                </a:uFill>
                <a:latin typeface="Arial"/>
                <a:ea typeface="ヒラギノ角ゴ Pro W3"/>
              </a:rPr>
              <a:t> to set how the presentation will appear. Select the handouts option with 4 slides per page. Click </a:t>
            </a:r>
            <a:r>
              <a:rPr lang="fr-FR" sz="1800" b="1" strike="noStrike" spc="-1">
                <a:solidFill>
                  <a:srgbClr val="000000"/>
                </a:solidFill>
                <a:uFill>
                  <a:solidFill>
                    <a:srgbClr val="FFFFFF"/>
                  </a:solidFill>
                </a:uFill>
                <a:latin typeface="Arial"/>
                <a:ea typeface="ヒラギノ角ゴ Pro W3"/>
              </a:rPr>
              <a:t>OK </a:t>
            </a:r>
            <a:r>
              <a:rPr lang="fr-FR" sz="1800" b="0" strike="noStrike" spc="-1">
                <a:solidFill>
                  <a:srgbClr val="000000"/>
                </a:solidFill>
                <a:uFill>
                  <a:solidFill>
                    <a:srgbClr val="FFFFFF"/>
                  </a:solidFill>
                </a:uFill>
                <a:latin typeface="Arial"/>
                <a:ea typeface="ヒラギノ角ゴ Pro W3"/>
              </a:rPr>
              <a:t>when you’re finished to close the </a:t>
            </a:r>
            <a:r>
              <a:rPr lang="fr-FR" sz="1800" b="1" strike="noStrike" spc="-1">
                <a:solidFill>
                  <a:srgbClr val="000000"/>
                </a:solidFill>
                <a:uFill>
                  <a:solidFill>
                    <a:srgbClr val="FFFFFF"/>
                  </a:solidFill>
                </a:uFill>
                <a:latin typeface="Arial"/>
                <a:ea typeface="ヒラギノ角ゴ Pro W3"/>
              </a:rPr>
              <a:t>Options </a:t>
            </a:r>
            <a:r>
              <a:rPr lang="fr-FR" sz="1800" b="0" strike="noStrike" spc="-1">
                <a:solidFill>
                  <a:srgbClr val="000000"/>
                </a:solidFill>
                <a:uFill>
                  <a:solidFill>
                    <a:srgbClr val="FFFFFF"/>
                  </a:solidFill>
                </a:uFill>
                <a:latin typeface="Arial"/>
                <a:ea typeface="ヒラギノ角ゴ Pro W3"/>
              </a:rPr>
              <a:t>box.</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0" strike="noStrike" spc="-1">
                <a:solidFill>
                  <a:srgbClr val="000000"/>
                </a:solidFill>
                <a:uFill>
                  <a:solidFill>
                    <a:srgbClr val="FFFFFF"/>
                  </a:solidFill>
                </a:uFill>
                <a:latin typeface="Arial"/>
                <a:ea typeface="ヒラギノ角ゴ Pro W3"/>
              </a:rPr>
              <a:t>Click </a:t>
            </a:r>
            <a:r>
              <a:rPr lang="fr-FR" sz="1800" b="1" strike="noStrike" spc="-1">
                <a:solidFill>
                  <a:srgbClr val="000000"/>
                </a:solidFill>
                <a:uFill>
                  <a:solidFill>
                    <a:srgbClr val="FFFFFF"/>
                  </a:solidFill>
                </a:uFill>
                <a:latin typeface="Arial"/>
                <a:ea typeface="ヒラギノ角ゴ Pro W3"/>
              </a:rPr>
              <a:t>Publish.</a:t>
            </a:r>
            <a:endParaRPr lang="fr-FR" sz="18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CustomShape 1"/>
          <p:cNvSpPr/>
          <p:nvPr/>
        </p:nvSpPr>
        <p:spPr>
          <a:xfrm>
            <a:off x="380880" y="6324480"/>
            <a:ext cx="8533800" cy="45648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7BCA510D-0BEC-407F-8371-0411AADA3DF3}" type="slidenum">
              <a:rPr lang="fr-FR" sz="1400" b="0" strike="noStrike" spc="-1">
                <a:solidFill>
                  <a:srgbClr val="000000"/>
                </a:solidFill>
                <a:uFill>
                  <a:solidFill>
                    <a:srgbClr val="FFFFFF"/>
                  </a:solidFill>
                </a:uFill>
                <a:latin typeface="Times New Roman"/>
                <a:ea typeface="ヒラギノ角ゴ Pro W3"/>
              </a:rPr>
              <a:t>14</a:t>
            </a:fld>
            <a:endParaRPr lang="fr-FR" sz="1400" b="0" strike="noStrike" spc="-1">
              <a:solidFill>
                <a:srgbClr val="000000"/>
              </a:solidFill>
              <a:uFill>
                <a:solidFill>
                  <a:srgbClr val="FFFFFF"/>
                </a:solidFill>
              </a:uFill>
              <a:latin typeface="Arial"/>
            </a:endParaRPr>
          </a:p>
        </p:txBody>
      </p:sp>
      <p:sp>
        <p:nvSpPr>
          <p:cNvPr id="123" name="CustomShape 2"/>
          <p:cNvSpPr/>
          <p:nvPr/>
        </p:nvSpPr>
        <p:spPr>
          <a:xfrm>
            <a:off x="152280" y="304920"/>
            <a:ext cx="8305200" cy="42663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2360">
              <a:lnSpc>
                <a:spcPct val="100000"/>
              </a:lnSpc>
              <a:spcBef>
                <a:spcPts val="479"/>
              </a:spcBef>
            </a:pPr>
            <a:r>
              <a:rPr lang="fr-FR" sz="2400" b="1" i="1" strike="noStrike" spc="-1">
                <a:solidFill>
                  <a:srgbClr val="BE0101"/>
                </a:solidFill>
                <a:uFill>
                  <a:solidFill>
                    <a:srgbClr val="FFFFFF"/>
                  </a:solidFill>
                </a:uFill>
                <a:latin typeface="Arial"/>
                <a:ea typeface="ヒラギノ角ゴ Pro W3"/>
              </a:rPr>
              <a:t>ACM Copyrights &amp; Permissions Policy</a:t>
            </a:r>
            <a:endParaRPr lang="fr-FR" sz="2400" b="0" strike="noStrike" spc="-1">
              <a:solidFill>
                <a:srgbClr val="000000"/>
              </a:solidFill>
              <a:uFill>
                <a:solidFill>
                  <a:srgbClr val="FFFFFF"/>
                </a:solidFill>
              </a:uFill>
              <a:latin typeface="Arial"/>
            </a:endParaRPr>
          </a:p>
          <a:p>
            <a:pPr marL="343080" indent="-342360">
              <a:lnSpc>
                <a:spcPct val="100000"/>
              </a:lnSpc>
              <a:spcBef>
                <a:spcPts val="641"/>
              </a:spcBef>
              <a:buClr>
                <a:srgbClr val="B60623"/>
              </a:buClr>
              <a:buFont typeface="Wingdings" charset="2"/>
              <a:buChar char=""/>
            </a:pPr>
            <a:r>
              <a:rPr lang="fr-FR" sz="2400" b="0" strike="noStrike" spc="-1">
                <a:solidFill>
                  <a:srgbClr val="000000"/>
                </a:solidFill>
                <a:uFill>
                  <a:solidFill>
                    <a:srgbClr val="FFFFFF"/>
                  </a:solidFill>
                </a:uFill>
                <a:latin typeface="Arial"/>
                <a:ea typeface="ヒラギノ角ゴ Pro W3"/>
              </a:rPr>
              <a:t>Accepted extended abstracts, papers, and presentations will be distributed in the Conference Publications. They will also be placed in the ACM Digital Library, where they will remain accessible to thousands of researchers and practitioners worldwide. To view ACM’s copyright and permissions policy, see: </a:t>
            </a:r>
            <a:r>
              <a:t/>
            </a:r>
            <a:br/>
            <a:r>
              <a:t/>
            </a:r>
            <a:br/>
            <a:r>
              <a:rPr lang="fr-FR" sz="2000" b="1" u="sng" strike="noStrike" spc="-1">
                <a:solidFill>
                  <a:srgbClr val="0000FF"/>
                </a:solidFill>
                <a:uFill>
                  <a:solidFill>
                    <a:srgbClr val="FFFFFF"/>
                  </a:solidFill>
                </a:uFill>
                <a:latin typeface="Arial"/>
                <a:ea typeface="ヒラギノ角ゴ Pro W3"/>
              </a:rPr>
              <a:t>http://www.acm.org/publications/policies/copyright-and-license-forms</a:t>
            </a:r>
            <a:endParaRPr lang="fr-FR" sz="20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380880" y="6324480"/>
            <a:ext cx="8533800" cy="45648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A8F44C96-4F97-4389-9177-A984215221C5}" type="slidenum">
              <a:rPr lang="fr-FR" sz="1400" b="0" strike="noStrike" spc="-1">
                <a:solidFill>
                  <a:srgbClr val="000000"/>
                </a:solidFill>
                <a:uFill>
                  <a:solidFill>
                    <a:srgbClr val="FFFFFF"/>
                  </a:solidFill>
                </a:uFill>
                <a:latin typeface="Times New Roman"/>
                <a:ea typeface="ヒラギノ角ゴ Pro W3"/>
              </a:rPr>
              <a:t>15</a:t>
            </a:fld>
            <a:endParaRPr lang="fr-FR" sz="1400" b="0" strike="noStrike" spc="-1">
              <a:solidFill>
                <a:srgbClr val="000000"/>
              </a:solidFill>
              <a:uFill>
                <a:solidFill>
                  <a:srgbClr val="FFFFFF"/>
                </a:solidFill>
              </a:uFill>
              <a:latin typeface="Arial"/>
            </a:endParaRPr>
          </a:p>
        </p:txBody>
      </p:sp>
      <p:sp>
        <p:nvSpPr>
          <p:cNvPr id="125" name="CustomShape 2"/>
          <p:cNvSpPr/>
          <p:nvPr/>
        </p:nvSpPr>
        <p:spPr>
          <a:xfrm>
            <a:off x="304920" y="304920"/>
            <a:ext cx="8152560" cy="6400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2360">
              <a:lnSpc>
                <a:spcPct val="100000"/>
              </a:lnSpc>
              <a:spcBef>
                <a:spcPts val="561"/>
              </a:spcBef>
              <a:buClr>
                <a:srgbClr val="B60623"/>
              </a:buClr>
              <a:buFont typeface="Wingdings" charset="2"/>
              <a:buChar char=""/>
            </a:pPr>
            <a:r>
              <a:rPr lang="fr-FR" sz="2800" b="0" strike="noStrike" spc="-1" dirty="0" err="1">
                <a:solidFill>
                  <a:srgbClr val="000000"/>
                </a:solidFill>
                <a:uFill>
                  <a:solidFill>
                    <a:srgbClr val="FFFFFF"/>
                  </a:solidFill>
                </a:uFill>
                <a:latin typeface="Arial"/>
                <a:ea typeface="ヒラギノ角ゴ Pro W3"/>
              </a:rPr>
              <a:t>Please</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prepare</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your</a:t>
            </a:r>
            <a:r>
              <a:rPr lang="fr-FR" sz="2800" b="0" strike="noStrike" spc="-1" dirty="0">
                <a:solidFill>
                  <a:srgbClr val="000000"/>
                </a:solidFill>
                <a:uFill>
                  <a:solidFill>
                    <a:srgbClr val="FFFFFF"/>
                  </a:solidFill>
                </a:uFill>
                <a:latin typeface="Arial"/>
                <a:ea typeface="ヒラギノ角ゴ Pro W3"/>
              </a:rPr>
              <a:t> </a:t>
            </a:r>
            <a:r>
              <a:rPr lang="fr-FR" sz="2800" b="1" strike="noStrike" spc="-1" dirty="0" smtClean="0">
                <a:solidFill>
                  <a:srgbClr val="BE0101"/>
                </a:solidFill>
                <a:uFill>
                  <a:solidFill>
                    <a:srgbClr val="FFFFFF"/>
                  </a:solidFill>
                </a:uFill>
                <a:latin typeface="Arial"/>
                <a:ea typeface="ヒラギノ角ゴ Pro W3"/>
              </a:rPr>
              <a:t>GECCO’20 </a:t>
            </a:r>
            <a:r>
              <a:rPr lang="fr-FR" sz="2800" b="1" strike="noStrike" spc="-1" dirty="0">
                <a:solidFill>
                  <a:srgbClr val="BE0101"/>
                </a:solidFill>
                <a:uFill>
                  <a:solidFill>
                    <a:srgbClr val="FFFFFF"/>
                  </a:solidFill>
                </a:uFill>
                <a:latin typeface="Arial"/>
                <a:ea typeface="ヒラギノ角ゴ Pro W3"/>
              </a:rPr>
              <a:t>Tutorial </a:t>
            </a:r>
            <a:r>
              <a:rPr lang="fr-FR" sz="2800" b="0" strike="noStrike" spc="-1" dirty="0">
                <a:solidFill>
                  <a:srgbClr val="000000"/>
                </a:solidFill>
                <a:uFill>
                  <a:solidFill>
                    <a:srgbClr val="FFFFFF"/>
                  </a:solidFill>
                </a:uFill>
                <a:latin typeface="Arial"/>
                <a:ea typeface="ヒラギノ角ゴ Pro W3"/>
              </a:rPr>
              <a:t>in 4 (four) slides per US </a:t>
            </a:r>
            <a:r>
              <a:rPr lang="fr-FR" sz="2800" b="0" strike="noStrike" spc="-1" dirty="0" err="1">
                <a:solidFill>
                  <a:srgbClr val="000000"/>
                </a:solidFill>
                <a:uFill>
                  <a:solidFill>
                    <a:srgbClr val="FFFFFF"/>
                  </a:solidFill>
                </a:uFill>
                <a:latin typeface="Arial"/>
                <a:ea typeface="ヒラギノ角ゴ Pro W3"/>
              </a:rPr>
              <a:t>letter</a:t>
            </a:r>
            <a:r>
              <a:rPr lang="fr-FR" sz="2800" b="0" strike="noStrike" spc="-1" dirty="0">
                <a:solidFill>
                  <a:srgbClr val="000000"/>
                </a:solidFill>
                <a:uFill>
                  <a:solidFill>
                    <a:srgbClr val="FFFFFF"/>
                  </a:solidFill>
                </a:uFill>
                <a:latin typeface="Arial"/>
                <a:ea typeface="ヒラギノ角ゴ Pro W3"/>
              </a:rPr>
              <a:t> page </a:t>
            </a:r>
            <a:r>
              <a:rPr lang="fr-FR" sz="2800" b="0" strike="noStrike" spc="-1" dirty="0" err="1">
                <a:solidFill>
                  <a:srgbClr val="000000"/>
                </a:solidFill>
                <a:uFill>
                  <a:solidFill>
                    <a:srgbClr val="FFFFFF"/>
                  </a:solidFill>
                </a:uFill>
                <a:latin typeface="Arial"/>
                <a:ea typeface="ヒラギノ角ゴ Pro W3"/>
              </a:rPr>
              <a:t>landscape</a:t>
            </a:r>
            <a:r>
              <a:rPr lang="fr-FR" sz="2800" b="0" strike="noStrike" spc="-1" dirty="0">
                <a:solidFill>
                  <a:srgbClr val="000000"/>
                </a:solidFill>
                <a:uFill>
                  <a:solidFill>
                    <a:srgbClr val="FFFFFF"/>
                  </a:solidFill>
                </a:uFill>
                <a:latin typeface="Arial"/>
                <a:ea typeface="ヒラギノ角ゴ Pro W3"/>
              </a:rPr>
              <a:t> orientation (11x8.5 </a:t>
            </a:r>
            <a:r>
              <a:rPr lang="fr-FR" sz="2800" b="0" strike="noStrike" spc="-1" dirty="0" err="1">
                <a:solidFill>
                  <a:srgbClr val="000000"/>
                </a:solidFill>
                <a:uFill>
                  <a:solidFill>
                    <a:srgbClr val="FFFFFF"/>
                  </a:solidFill>
                </a:uFill>
                <a:latin typeface="Arial"/>
                <a:ea typeface="ヒラギノ角ゴ Pro W3"/>
              </a:rPr>
              <a:t>inches</a:t>
            </a:r>
            <a:r>
              <a:rPr lang="fr-FR" sz="2800" b="0" strike="noStrike" spc="-1" dirty="0">
                <a:solidFill>
                  <a:srgbClr val="000000"/>
                </a:solidFill>
                <a:uFill>
                  <a:solidFill>
                    <a:srgbClr val="FFFFFF"/>
                  </a:solidFill>
                </a:uFill>
                <a:latin typeface="Arial"/>
                <a:ea typeface="ヒラギノ角ゴ Pro W3"/>
              </a:rPr>
              <a:t>). US </a:t>
            </a:r>
            <a:r>
              <a:rPr lang="fr-FR" sz="2800" b="0" strike="noStrike" spc="-1" dirty="0" err="1">
                <a:solidFill>
                  <a:srgbClr val="000000"/>
                </a:solidFill>
                <a:uFill>
                  <a:solidFill>
                    <a:srgbClr val="FFFFFF"/>
                  </a:solidFill>
                </a:uFill>
                <a:latin typeface="Arial"/>
                <a:ea typeface="ヒラギノ角ゴ Pro W3"/>
              </a:rPr>
              <a:t>letter</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is</a:t>
            </a:r>
            <a:r>
              <a:rPr lang="fr-FR" sz="2800" b="0" strike="noStrike" spc="-1" dirty="0">
                <a:solidFill>
                  <a:srgbClr val="000000"/>
                </a:solidFill>
                <a:uFill>
                  <a:solidFill>
                    <a:srgbClr val="FFFFFF"/>
                  </a:solidFill>
                </a:uFill>
                <a:latin typeface="Arial"/>
                <a:ea typeface="ヒラギノ角ゴ Pro W3"/>
              </a:rPr>
              <a:t> a standard page size in </a:t>
            </a:r>
            <a:r>
              <a:rPr lang="fr-FR" sz="2800" b="0" strike="noStrike" spc="-1" dirty="0" err="1">
                <a:solidFill>
                  <a:srgbClr val="000000"/>
                </a:solidFill>
                <a:uFill>
                  <a:solidFill>
                    <a:srgbClr val="FFFFFF"/>
                  </a:solidFill>
                </a:uFill>
                <a:latin typeface="Arial"/>
                <a:ea typeface="ヒラギノ角ゴ Pro W3"/>
              </a:rPr>
              <a:t>most</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slide</a:t>
            </a:r>
            <a:r>
              <a:rPr lang="fr-FR" sz="2800" b="0" strike="noStrike" spc="-1" dirty="0">
                <a:solidFill>
                  <a:srgbClr val="000000"/>
                </a:solidFill>
                <a:uFill>
                  <a:solidFill>
                    <a:srgbClr val="FFFFFF"/>
                  </a:solidFill>
                </a:uFill>
                <a:latin typeface="Arial"/>
                <a:ea typeface="ヒラギノ角ゴ Pro W3"/>
              </a:rPr>
              <a:t> applications.</a:t>
            </a:r>
            <a:endParaRPr lang="fr-FR" sz="2800" b="0" strike="noStrike" spc="-1" dirty="0">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lang="fr-FR" sz="2800" b="0" strike="noStrike" spc="-1" dirty="0">
                <a:solidFill>
                  <a:srgbClr val="000000"/>
                </a:solidFill>
                <a:uFill>
                  <a:solidFill>
                    <a:srgbClr val="FFFFFF"/>
                  </a:solidFill>
                </a:uFill>
                <a:latin typeface="Arial"/>
                <a:ea typeface="ヒラギノ角ゴ Pro W3"/>
              </a:rPr>
              <a:t>The tutorial </a:t>
            </a:r>
            <a:r>
              <a:rPr lang="fr-FR" sz="2800" b="0" strike="noStrike" spc="-1" dirty="0" err="1">
                <a:solidFill>
                  <a:srgbClr val="000000"/>
                </a:solidFill>
                <a:uFill>
                  <a:solidFill>
                    <a:srgbClr val="FFFFFF"/>
                  </a:solidFill>
                </a:uFill>
                <a:latin typeface="Arial"/>
                <a:ea typeface="ヒラギノ角ゴ Pro W3"/>
              </a:rPr>
              <a:t>presentation</a:t>
            </a:r>
            <a:r>
              <a:rPr lang="fr-FR" sz="2800" b="0" strike="noStrike" spc="-1" dirty="0">
                <a:solidFill>
                  <a:srgbClr val="000000"/>
                </a:solidFill>
                <a:uFill>
                  <a:solidFill>
                    <a:srgbClr val="FFFFFF"/>
                  </a:solidFill>
                </a:uFill>
                <a:latin typeface="Arial"/>
                <a:ea typeface="ヒラギノ角ゴ Pro W3"/>
              </a:rPr>
              <a:t> must </a:t>
            </a:r>
            <a:r>
              <a:rPr lang="fr-FR" sz="2800" b="0" strike="noStrike" spc="-1" dirty="0" err="1">
                <a:solidFill>
                  <a:srgbClr val="000000"/>
                </a:solidFill>
                <a:uFill>
                  <a:solidFill>
                    <a:srgbClr val="FFFFFF"/>
                  </a:solidFill>
                </a:uFill>
                <a:latin typeface="Arial"/>
                <a:ea typeface="ヒラギノ角ゴ Pro W3"/>
              </a:rPr>
              <a:t>be</a:t>
            </a:r>
            <a:r>
              <a:rPr lang="fr-FR" sz="2800" b="0" strike="noStrike" spc="-1" dirty="0">
                <a:solidFill>
                  <a:srgbClr val="000000"/>
                </a:solidFill>
                <a:uFill>
                  <a:solidFill>
                    <a:srgbClr val="FFFFFF"/>
                  </a:solidFill>
                </a:uFill>
                <a:latin typeface="Arial"/>
                <a:ea typeface="ヒラギノ角ゴ Pro W3"/>
              </a:rPr>
              <a:t> in PDF format.</a:t>
            </a:r>
            <a:endParaRPr lang="fr-FR" sz="2800" b="0" strike="noStrike" spc="-1" dirty="0">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lang="fr-FR" sz="2800" b="0" strike="noStrike" spc="-1" dirty="0" err="1">
                <a:solidFill>
                  <a:srgbClr val="000000"/>
                </a:solidFill>
                <a:uFill>
                  <a:solidFill>
                    <a:srgbClr val="FFFFFF"/>
                  </a:solidFill>
                </a:uFill>
                <a:latin typeface="Arial"/>
                <a:ea typeface="ヒラギノ角ゴ Pro W3"/>
              </a:rPr>
              <a:t>Avoid</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adding</a:t>
            </a:r>
            <a:r>
              <a:rPr lang="fr-FR" sz="2800" b="0" strike="noStrike" spc="-1" dirty="0">
                <a:solidFill>
                  <a:srgbClr val="000000"/>
                </a:solidFill>
                <a:uFill>
                  <a:solidFill>
                    <a:srgbClr val="FFFFFF"/>
                  </a:solidFill>
                </a:uFill>
                <a:latin typeface="Arial"/>
                <a:ea typeface="ヒラギノ角ゴ Pro W3"/>
              </a:rPr>
              <a:t> page </a:t>
            </a:r>
            <a:r>
              <a:rPr lang="fr-FR" sz="2800" b="0" strike="noStrike" spc="-1" dirty="0" err="1">
                <a:solidFill>
                  <a:srgbClr val="000000"/>
                </a:solidFill>
                <a:uFill>
                  <a:solidFill>
                    <a:srgbClr val="FFFFFF"/>
                  </a:solidFill>
                </a:uFill>
                <a:latin typeface="Arial"/>
                <a:ea typeface="ヒラギノ角ゴ Pro W3"/>
              </a:rPr>
              <a:t>numbers</a:t>
            </a:r>
            <a:r>
              <a:rPr lang="fr-FR" sz="2800" b="0" strike="noStrike" spc="-1" dirty="0">
                <a:solidFill>
                  <a:srgbClr val="000000"/>
                </a:solidFill>
                <a:uFill>
                  <a:solidFill>
                    <a:srgbClr val="FFFFFF"/>
                  </a:solidFill>
                </a:uFill>
                <a:latin typeface="Arial"/>
                <a:ea typeface="ヒラギノ角ゴ Pro W3"/>
              </a:rPr>
              <a:t> to the final PDF.</a:t>
            </a:r>
            <a:endParaRPr lang="fr-FR" sz="2800" b="0" strike="noStrike" spc="-1" dirty="0">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lang="fr-FR" sz="2800" b="0" strike="noStrike" spc="-1" dirty="0">
                <a:solidFill>
                  <a:srgbClr val="000000"/>
                </a:solidFill>
                <a:uFill>
                  <a:solidFill>
                    <a:srgbClr val="FFFFFF"/>
                  </a:solidFill>
                </a:uFill>
                <a:latin typeface="Arial"/>
                <a:ea typeface="ヒラギノ角ゴ Pro W3"/>
              </a:rPr>
              <a:t>Fonts must </a:t>
            </a:r>
            <a:r>
              <a:rPr lang="fr-FR" sz="2800" b="0" strike="noStrike" spc="-1" dirty="0" err="1">
                <a:solidFill>
                  <a:srgbClr val="000000"/>
                </a:solidFill>
                <a:uFill>
                  <a:solidFill>
                    <a:srgbClr val="FFFFFF"/>
                  </a:solidFill>
                </a:uFill>
                <a:latin typeface="Arial"/>
                <a:ea typeface="ヒラギノ角ゴ Pro W3"/>
              </a:rPr>
              <a:t>be</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embedded</a:t>
            </a:r>
            <a:r>
              <a:rPr lang="fr-FR" sz="2800" b="0" strike="noStrike" spc="-1" dirty="0">
                <a:solidFill>
                  <a:srgbClr val="000000"/>
                </a:solidFill>
                <a:uFill>
                  <a:solidFill>
                    <a:srgbClr val="FFFFFF"/>
                  </a:solidFill>
                </a:uFill>
                <a:latin typeface="Arial"/>
                <a:ea typeface="ヒラギノ角ゴ Pro W3"/>
              </a:rPr>
              <a:t>.</a:t>
            </a:r>
            <a:endParaRPr lang="fr-FR" sz="2800" b="0" strike="noStrike" spc="-1" dirty="0">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lang="fr-FR" sz="2800" b="0" strike="noStrike" spc="-1" dirty="0" err="1">
                <a:solidFill>
                  <a:srgbClr val="000000"/>
                </a:solidFill>
                <a:uFill>
                  <a:solidFill>
                    <a:srgbClr val="FFFFFF"/>
                  </a:solidFill>
                </a:uFill>
                <a:latin typeface="Arial"/>
                <a:ea typeface="ヒラギノ角ゴ Pro W3"/>
              </a:rPr>
              <a:t>Then</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submit</a:t>
            </a:r>
            <a:r>
              <a:rPr lang="fr-FR" sz="2800" b="0" strike="noStrike" spc="-1" dirty="0">
                <a:solidFill>
                  <a:srgbClr val="000000"/>
                </a:solidFill>
                <a:uFill>
                  <a:solidFill>
                    <a:srgbClr val="FFFFFF"/>
                  </a:solidFill>
                </a:uFill>
                <a:latin typeface="Arial"/>
                <a:ea typeface="ヒラギノ角ゴ Pro W3"/>
              </a:rPr>
              <a:t> PDF to the </a:t>
            </a:r>
            <a:r>
              <a:rPr lang="fr-FR" sz="2800" b="0" strike="noStrike" spc="-1" dirty="0" err="1">
                <a:solidFill>
                  <a:srgbClr val="000000"/>
                </a:solidFill>
                <a:uFill>
                  <a:solidFill>
                    <a:srgbClr val="FFFFFF"/>
                  </a:solidFill>
                </a:uFill>
                <a:latin typeface="Arial"/>
                <a:ea typeface="ヒラギノ角ゴ Pro W3"/>
              </a:rPr>
              <a:t>Linklings</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Submission</a:t>
            </a:r>
            <a:r>
              <a:rPr lang="fr-FR" sz="2800" b="0" strike="noStrike" spc="-1" dirty="0">
                <a:solidFill>
                  <a:srgbClr val="000000"/>
                </a:solidFill>
                <a:uFill>
                  <a:solidFill>
                    <a:srgbClr val="FFFFFF"/>
                  </a:solidFill>
                </a:uFill>
                <a:latin typeface="Arial"/>
                <a:ea typeface="ヒラギノ角ゴ Pro W3"/>
              </a:rPr>
              <a:t> System </a:t>
            </a:r>
            <a:r>
              <a:rPr lang="fr-FR" sz="2800" b="0" strike="noStrike" spc="-1" dirty="0" err="1">
                <a:solidFill>
                  <a:srgbClr val="000000"/>
                </a:solidFill>
                <a:uFill>
                  <a:solidFill>
                    <a:srgbClr val="FFFFFF"/>
                  </a:solidFill>
                </a:uFill>
                <a:latin typeface="Arial"/>
                <a:ea typeface="ヒラギノ角ゴ Pro W3"/>
              </a:rPr>
              <a:t>at</a:t>
            </a:r>
            <a:r>
              <a:rPr lang="fr-FR" sz="2800" b="0" strike="noStrike" spc="-1" dirty="0">
                <a:solidFill>
                  <a:srgbClr val="000000"/>
                </a:solidFill>
                <a:uFill>
                  <a:solidFill>
                    <a:srgbClr val="FFFFFF"/>
                  </a:solidFill>
                </a:uFill>
                <a:latin typeface="Arial"/>
                <a:ea typeface="ヒラギノ角ゴ Pro W3"/>
              </a:rPr>
              <a:t> </a:t>
            </a:r>
            <a:r>
              <a:rPr lang="fr-FR" sz="2800" b="0" u="sng" strike="noStrike" spc="-1" dirty="0" err="1">
                <a:solidFill>
                  <a:srgbClr val="0000FF"/>
                </a:solidFill>
                <a:uFill>
                  <a:solidFill>
                    <a:srgbClr val="FFFFFF"/>
                  </a:solidFill>
                </a:uFill>
                <a:latin typeface="Arial"/>
                <a:ea typeface="ヒラギノ角ゴ Pro W3"/>
              </a:rPr>
              <a:t>https</a:t>
            </a:r>
            <a:r>
              <a:rPr lang="fr-FR" sz="2800" b="0" u="sng" strike="noStrike" spc="-1" dirty="0">
                <a:solidFill>
                  <a:srgbClr val="0000FF"/>
                </a:solidFill>
                <a:uFill>
                  <a:solidFill>
                    <a:srgbClr val="FFFFFF"/>
                  </a:solidFill>
                </a:uFill>
                <a:latin typeface="Arial"/>
                <a:ea typeface="ヒラギノ角ゴ Pro W3"/>
              </a:rPr>
              <a:t>://</a:t>
            </a:r>
            <a:r>
              <a:rPr lang="fr-FR" sz="2800" b="0" u="sng" strike="noStrike" spc="-1" dirty="0" err="1">
                <a:solidFill>
                  <a:srgbClr val="0000FF"/>
                </a:solidFill>
                <a:uFill>
                  <a:solidFill>
                    <a:srgbClr val="FFFFFF"/>
                  </a:solidFill>
                </a:uFill>
                <a:latin typeface="Arial"/>
                <a:ea typeface="ヒラギノ角ゴ Pro W3"/>
              </a:rPr>
              <a:t>ssl.linklings.net</a:t>
            </a:r>
            <a:r>
              <a:rPr lang="fr-FR" sz="2800" b="0" u="sng" strike="noStrike" spc="-1" dirty="0">
                <a:solidFill>
                  <a:srgbClr val="0000FF"/>
                </a:solidFill>
                <a:uFill>
                  <a:solidFill>
                    <a:srgbClr val="FFFFFF"/>
                  </a:solidFill>
                </a:uFill>
                <a:latin typeface="Arial"/>
                <a:ea typeface="ヒラギノ角ゴ Pro W3"/>
              </a:rPr>
              <a:t>/</a:t>
            </a:r>
            <a:r>
              <a:rPr lang="fr-FR" sz="2800" b="0" u="sng" strike="noStrike" spc="-1" dirty="0" err="1">
                <a:solidFill>
                  <a:srgbClr val="0000FF"/>
                </a:solidFill>
                <a:uFill>
                  <a:solidFill>
                    <a:srgbClr val="FFFFFF"/>
                  </a:solidFill>
                </a:uFill>
                <a:latin typeface="Arial"/>
                <a:ea typeface="ヒラギノ角ゴ Pro W3"/>
              </a:rPr>
              <a:t>conferences</a:t>
            </a:r>
            <a:r>
              <a:rPr lang="fr-FR" sz="2800" b="0" u="sng" strike="noStrike" spc="-1" dirty="0">
                <a:solidFill>
                  <a:srgbClr val="0000FF"/>
                </a:solidFill>
                <a:uFill>
                  <a:solidFill>
                    <a:srgbClr val="FFFFFF"/>
                  </a:solidFill>
                </a:uFill>
                <a:latin typeface="Arial"/>
                <a:ea typeface="ヒラギノ角ゴ Pro W3"/>
              </a:rPr>
              <a:t>/</a:t>
            </a:r>
            <a:r>
              <a:rPr lang="fr-FR" sz="2800" b="0" u="sng" strike="noStrike" spc="-1" dirty="0" err="1">
                <a:solidFill>
                  <a:srgbClr val="0000FF"/>
                </a:solidFill>
                <a:uFill>
                  <a:solidFill>
                    <a:srgbClr val="FFFFFF"/>
                  </a:solidFill>
                </a:uFill>
                <a:latin typeface="Arial"/>
                <a:ea typeface="ヒラギノ角ゴ Pro W3"/>
              </a:rPr>
              <a:t>gecco</a:t>
            </a:r>
            <a:r>
              <a:rPr lang="fr-FR" sz="2800" b="0" u="sng" strike="noStrike" spc="-1" dirty="0">
                <a:solidFill>
                  <a:srgbClr val="0000FF"/>
                </a:solidFill>
                <a:uFill>
                  <a:solidFill>
                    <a:srgbClr val="FFFFFF"/>
                  </a:solidFill>
                </a:uFill>
                <a:latin typeface="Arial"/>
                <a:ea typeface="ヒラギノ角ゴ Pro W3"/>
              </a:rPr>
              <a:t>/ </a:t>
            </a:r>
            <a:endParaRPr lang="fr-FR" sz="2800" b="0" strike="noStrike" spc="-1" dirty="0">
              <a:solidFill>
                <a:srgbClr val="000000"/>
              </a:solidFill>
              <a:uFill>
                <a:solidFill>
                  <a:srgbClr val="FFFFFF"/>
                </a:solidFill>
              </a:uFill>
              <a:latin typeface="Arial"/>
            </a:endParaRPr>
          </a:p>
          <a:p>
            <a:pPr marL="457200" indent="-456480">
              <a:lnSpc>
                <a:spcPct val="100000"/>
              </a:lnSpc>
              <a:spcBef>
                <a:spcPts val="561"/>
              </a:spcBef>
              <a:buClr>
                <a:srgbClr val="B60623"/>
              </a:buClr>
              <a:buFont typeface="Wingdings" charset="2"/>
              <a:buChar char=""/>
            </a:pPr>
            <a:r>
              <a:rPr lang="fr-FR" sz="2800" b="0" strike="noStrike" spc="-1" dirty="0" err="1">
                <a:solidFill>
                  <a:srgbClr val="000000"/>
                </a:solidFill>
                <a:uFill>
                  <a:solidFill>
                    <a:srgbClr val="FFFFFF"/>
                  </a:solidFill>
                </a:uFill>
                <a:latin typeface="Arial"/>
                <a:ea typeface="ヒラギノ角ゴ Pro W3"/>
              </a:rPr>
              <a:t>Submission</a:t>
            </a:r>
            <a:r>
              <a:rPr lang="fr-FR" sz="2800" b="0" strike="noStrike" spc="-1" dirty="0">
                <a:solidFill>
                  <a:srgbClr val="000000"/>
                </a:solidFill>
                <a:uFill>
                  <a:solidFill>
                    <a:srgbClr val="FFFFFF"/>
                  </a:solidFill>
                </a:uFill>
                <a:latin typeface="Arial"/>
                <a:ea typeface="ヒラギノ角ゴ Pro W3"/>
              </a:rPr>
              <a:t> Deadline: </a:t>
            </a:r>
            <a:r>
              <a:rPr lang="fr-FR" sz="2800" b="1" strike="noStrike" spc="-1" dirty="0">
                <a:solidFill>
                  <a:srgbClr val="BE0101"/>
                </a:solidFill>
                <a:uFill>
                  <a:solidFill>
                    <a:srgbClr val="FFFFFF"/>
                  </a:solidFill>
                </a:uFill>
                <a:latin typeface="Arial"/>
                <a:ea typeface="ヒラギノ角ゴ Pro W3"/>
              </a:rPr>
              <a:t>April </a:t>
            </a:r>
            <a:r>
              <a:rPr lang="fr-FR" sz="2800" b="1" spc="-1" dirty="0" smtClean="0">
                <a:solidFill>
                  <a:srgbClr val="BE0101"/>
                </a:solidFill>
                <a:uFill>
                  <a:solidFill>
                    <a:srgbClr val="FFFFFF"/>
                  </a:solidFill>
                </a:uFill>
                <a:latin typeface="Arial"/>
                <a:ea typeface="ヒラギノ角ゴ Pro W3"/>
              </a:rPr>
              <a:t>17</a:t>
            </a:r>
            <a:r>
              <a:rPr lang="fr-FR" sz="2800" b="1" strike="noStrike" spc="-1" dirty="0" smtClean="0">
                <a:solidFill>
                  <a:srgbClr val="BE0101"/>
                </a:solidFill>
                <a:uFill>
                  <a:solidFill>
                    <a:srgbClr val="FFFFFF"/>
                  </a:solidFill>
                </a:uFill>
                <a:latin typeface="Arial"/>
                <a:ea typeface="ヒラギノ角ゴ Pro W3"/>
              </a:rPr>
              <a:t>, </a:t>
            </a:r>
            <a:r>
              <a:rPr lang="fr-FR" sz="2800" b="1" strike="noStrike" spc="-1" dirty="0" smtClean="0">
                <a:solidFill>
                  <a:srgbClr val="BE0101"/>
                </a:solidFill>
                <a:uFill>
                  <a:solidFill>
                    <a:srgbClr val="FFFFFF"/>
                  </a:solidFill>
                </a:uFill>
                <a:latin typeface="Arial"/>
                <a:ea typeface="ヒラギノ角ゴ Pro W3"/>
              </a:rPr>
              <a:t>2020</a:t>
            </a:r>
            <a:endParaRPr lang="fr-FR" sz="2800" b="0" strike="noStrike" spc="-1" dirty="0">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lang="fr-FR" sz="2800" b="0" strike="noStrike" spc="-1" dirty="0">
                <a:solidFill>
                  <a:srgbClr val="000000"/>
                </a:solidFill>
                <a:uFill>
                  <a:solidFill>
                    <a:srgbClr val="FFFFFF"/>
                  </a:solidFill>
                </a:uFill>
                <a:latin typeface="Arial"/>
                <a:ea typeface="ヒラギノ角ゴ Pro W3"/>
              </a:rPr>
              <a:t>120 SLIDE MAXIMUM </a:t>
            </a:r>
            <a:r>
              <a:rPr lang="fr-FR" sz="2800" b="0" strike="noStrike" spc="-1" dirty="0">
                <a:solidFill>
                  <a:srgbClr val="000000"/>
                </a:solidFill>
                <a:uFill>
                  <a:solidFill>
                    <a:srgbClr val="FFFFFF"/>
                  </a:solidFill>
                </a:uFill>
                <a:latin typeface="Wingdings"/>
                <a:ea typeface="ヒラギノ角ゴ Pro W3"/>
              </a:rPr>
              <a:t></a:t>
            </a:r>
            <a:r>
              <a:rPr lang="fr-FR" sz="2800" b="0" strike="noStrike" spc="-1" dirty="0">
                <a:solidFill>
                  <a:srgbClr val="000000"/>
                </a:solidFill>
                <a:uFill>
                  <a:solidFill>
                    <a:srgbClr val="FFFFFF"/>
                  </a:solidFill>
                </a:uFill>
                <a:latin typeface="Arial"/>
                <a:ea typeface="ヒラギノ角ゴ Pro W3"/>
              </a:rPr>
              <a:t> 30 pages of 4 up </a:t>
            </a:r>
            <a:r>
              <a:rPr lang="fr-FR" sz="2800" b="0" strike="noStrike" spc="-1" dirty="0" err="1">
                <a:solidFill>
                  <a:srgbClr val="000000"/>
                </a:solidFill>
                <a:uFill>
                  <a:solidFill>
                    <a:srgbClr val="FFFFFF"/>
                  </a:solidFill>
                </a:uFill>
                <a:latin typeface="Arial"/>
                <a:ea typeface="ヒラギノ角ゴ Pro W3"/>
              </a:rPr>
              <a:t>slides</a:t>
            </a:r>
            <a:endParaRPr lang="fr-FR" sz="28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CustomShape 1"/>
          <p:cNvSpPr/>
          <p:nvPr/>
        </p:nvSpPr>
        <p:spPr>
          <a:xfrm>
            <a:off x="380880" y="6324480"/>
            <a:ext cx="8533800" cy="45648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12E93457-9A64-44EA-96D2-EEC6AEF7584D}" type="slidenum">
              <a:rPr lang="fr-FR" sz="1400" b="0" strike="noStrike" spc="-1">
                <a:solidFill>
                  <a:srgbClr val="000000"/>
                </a:solidFill>
                <a:uFill>
                  <a:solidFill>
                    <a:srgbClr val="FFFFFF"/>
                  </a:solidFill>
                </a:uFill>
                <a:latin typeface="Times New Roman"/>
                <a:ea typeface="ヒラギノ角ゴ Pro W3"/>
              </a:rPr>
              <a:t>16</a:t>
            </a:fld>
            <a:endParaRPr lang="fr-FR" sz="1400" b="0" strike="noStrike" spc="-1">
              <a:solidFill>
                <a:srgbClr val="000000"/>
              </a:solidFill>
              <a:uFill>
                <a:solidFill>
                  <a:srgbClr val="FFFFFF"/>
                </a:solidFill>
              </a:uFill>
              <a:latin typeface="Arial"/>
            </a:endParaRPr>
          </a:p>
        </p:txBody>
      </p:sp>
      <p:sp>
        <p:nvSpPr>
          <p:cNvPr id="127" name="CustomShape 2"/>
          <p:cNvSpPr/>
          <p:nvPr/>
        </p:nvSpPr>
        <p:spPr>
          <a:xfrm>
            <a:off x="304920" y="304920"/>
            <a:ext cx="8228880" cy="65523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2360">
              <a:lnSpc>
                <a:spcPct val="100000"/>
              </a:lnSpc>
              <a:spcBef>
                <a:spcPts val="479"/>
              </a:spcBef>
            </a:pPr>
            <a:r>
              <a:rPr lang="fr-FR" sz="2400" b="1" i="1" strike="noStrike" spc="-1">
                <a:solidFill>
                  <a:srgbClr val="BE0101"/>
                </a:solidFill>
                <a:uFill>
                  <a:solidFill>
                    <a:srgbClr val="FFFFFF"/>
                  </a:solidFill>
                </a:uFill>
                <a:latin typeface="Arial"/>
                <a:ea typeface="ヒラギノ角ゴ Pro W3"/>
              </a:rPr>
              <a:t>Language, style, and content</a:t>
            </a:r>
            <a:endParaRPr lang="fr-FR" sz="2400" b="0" strike="noStrike" spc="-1">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lang="fr-FR" sz="2400" b="0" strike="noStrike" spc="-1">
                <a:solidFill>
                  <a:srgbClr val="000000"/>
                </a:solidFill>
                <a:uFill>
                  <a:solidFill>
                    <a:srgbClr val="FFFFFF"/>
                  </a:solidFill>
                </a:uFill>
                <a:latin typeface="Arial"/>
                <a:ea typeface="ヒラギノ角ゴ Pro W3"/>
              </a:rPr>
              <a:t>The written and spoken language is English. Spelling and punctuation may use any dialect of English (e.g., British, Canadian, US, etc.) provided this is done consistently. Hyphenation is optional. To ensure suitability for an international audience, please pay attention to the following:</a:t>
            </a:r>
            <a:endParaRPr lang="fr-FR" sz="2400" b="0" strike="noStrike" spc="-1">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lang="fr-FR" sz="2400" b="0" strike="noStrike" spc="-1">
                <a:solidFill>
                  <a:srgbClr val="000000"/>
                </a:solidFill>
                <a:uFill>
                  <a:solidFill>
                    <a:srgbClr val="FFFFFF"/>
                  </a:solidFill>
                </a:uFill>
                <a:latin typeface="Arial"/>
                <a:ea typeface="ヒラギノ角ゴ Pro W3"/>
              </a:rPr>
              <a:t>Write in a straightforward style. Use simple sentence structure. Try to avoid long sentences and complex sentence structures. Use semicolons carefully.</a:t>
            </a:r>
            <a:endParaRPr lang="fr-FR" sz="2400" b="0" strike="noStrike" spc="-1">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lang="fr-FR" sz="2400" b="0" strike="noStrike" spc="-1">
                <a:solidFill>
                  <a:srgbClr val="000000"/>
                </a:solidFill>
                <a:uFill>
                  <a:solidFill>
                    <a:srgbClr val="FFFFFF"/>
                  </a:solidFill>
                </a:uFill>
                <a:latin typeface="Arial"/>
                <a:ea typeface="ヒラギノ角ゴ Pro W3"/>
              </a:rPr>
              <a:t>Use common and basic vocabulary (e.g., use the word “unusual” rather than the word “arcane”).</a:t>
            </a:r>
            <a:endParaRPr lang="fr-FR" sz="24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CustomShape 1"/>
          <p:cNvSpPr/>
          <p:nvPr/>
        </p:nvSpPr>
        <p:spPr>
          <a:xfrm>
            <a:off x="380880" y="6324480"/>
            <a:ext cx="8533800" cy="45648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B27EDB79-1AA8-47A2-98AF-3F6CAE338CDE}" type="slidenum">
              <a:rPr lang="fr-FR" sz="1400" b="0" strike="noStrike" spc="-1">
                <a:solidFill>
                  <a:srgbClr val="000000"/>
                </a:solidFill>
                <a:uFill>
                  <a:solidFill>
                    <a:srgbClr val="FFFFFF"/>
                  </a:solidFill>
                </a:uFill>
                <a:latin typeface="Times New Roman"/>
                <a:ea typeface="ヒラギノ角ゴ Pro W3"/>
              </a:rPr>
              <a:t>17</a:t>
            </a:fld>
            <a:endParaRPr lang="fr-FR" sz="1400" b="0" strike="noStrike" spc="-1">
              <a:solidFill>
                <a:srgbClr val="000000"/>
              </a:solidFill>
              <a:uFill>
                <a:solidFill>
                  <a:srgbClr val="FFFFFF"/>
                </a:solidFill>
              </a:uFill>
              <a:latin typeface="Arial"/>
            </a:endParaRPr>
          </a:p>
        </p:txBody>
      </p:sp>
      <p:sp>
        <p:nvSpPr>
          <p:cNvPr id="129" name="CustomShape 2"/>
          <p:cNvSpPr/>
          <p:nvPr/>
        </p:nvSpPr>
        <p:spPr>
          <a:xfrm>
            <a:off x="228600" y="380880"/>
            <a:ext cx="8305200" cy="63237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2360">
              <a:lnSpc>
                <a:spcPct val="100000"/>
              </a:lnSpc>
              <a:spcBef>
                <a:spcPts val="479"/>
              </a:spcBef>
            </a:pPr>
            <a:r>
              <a:rPr lang="fr-FR" sz="2400" b="1" i="1" strike="noStrike" spc="-1">
                <a:solidFill>
                  <a:srgbClr val="BE0101"/>
                </a:solidFill>
                <a:uFill>
                  <a:solidFill>
                    <a:srgbClr val="FFFFFF"/>
                  </a:solidFill>
                </a:uFill>
                <a:latin typeface="Arial"/>
                <a:ea typeface="ヒラギノ角ゴ Pro W3"/>
              </a:rPr>
              <a:t>Language, style, and content (continued)</a:t>
            </a:r>
            <a:endParaRPr lang="fr-FR" sz="2400" b="0" strike="noStrike" spc="-1">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lang="fr-FR" sz="2400" b="0" strike="noStrike" spc="-1">
                <a:solidFill>
                  <a:srgbClr val="000000"/>
                </a:solidFill>
                <a:uFill>
                  <a:solidFill>
                    <a:srgbClr val="FFFFFF"/>
                  </a:solidFill>
                </a:uFill>
                <a:latin typeface="Arial"/>
                <a:ea typeface="ヒラギノ角ゴ Pro W3"/>
              </a:rPr>
              <a:t>Briefly define or explain all technical terms. The terminology common to your practice/discipline may be different in other design practices/disciplines.</a:t>
            </a:r>
            <a:endParaRPr lang="fr-FR" sz="2400" b="0" strike="noStrike" spc="-1">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lang="fr-FR" sz="2400" b="0" strike="noStrike" spc="-1">
                <a:solidFill>
                  <a:srgbClr val="000000"/>
                </a:solidFill>
                <a:uFill>
                  <a:solidFill>
                    <a:srgbClr val="FFFFFF"/>
                  </a:solidFill>
                </a:uFill>
                <a:latin typeface="Arial"/>
                <a:ea typeface="ヒラギノ角ゴ Pro W3"/>
              </a:rPr>
              <a:t>Spell out all acronyms the first time they are used in your text. For example, “World Wide Web (WWW)”.</a:t>
            </a:r>
            <a:endParaRPr lang="fr-FR" sz="2400" b="0" strike="noStrike" spc="-1">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lang="fr-FR" sz="2400" b="0" strike="noStrike" spc="-1">
                <a:solidFill>
                  <a:srgbClr val="000000"/>
                </a:solidFill>
                <a:uFill>
                  <a:solidFill>
                    <a:srgbClr val="FFFFFF"/>
                  </a:solidFill>
                </a:uFill>
                <a:latin typeface="Arial"/>
                <a:ea typeface="ヒラギノ角ゴ Pro W3"/>
              </a:rPr>
              <a:t>Explain local references (e.g., not everyone knows all city names in a particular country).</a:t>
            </a:r>
            <a:endParaRPr lang="fr-FR" sz="2400" b="0" strike="noStrike" spc="-1">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lang="fr-FR" sz="2400" b="0" strike="noStrike" spc="-1">
                <a:solidFill>
                  <a:srgbClr val="000000"/>
                </a:solidFill>
                <a:uFill>
                  <a:solidFill>
                    <a:srgbClr val="FFFFFF"/>
                  </a:solidFill>
                </a:uFill>
                <a:latin typeface="Arial"/>
                <a:ea typeface="ヒラギノ角ゴ Pro W3"/>
              </a:rPr>
              <a:t>Explain “insider” comments. Ensure that your whole audience understands any reference whose meaning you do not describe (e.g., do not assume that everyone has used a Macintosh or a particular application).</a:t>
            </a:r>
            <a:endParaRPr lang="fr-FR" sz="2400" b="0" strike="noStrike" spc="-1">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lang="fr-FR" sz="2400" b="0" strike="noStrike" spc="-1">
                <a:solidFill>
                  <a:srgbClr val="000000"/>
                </a:solidFill>
                <a:uFill>
                  <a:solidFill>
                    <a:srgbClr val="FFFFFF"/>
                  </a:solidFill>
                </a:uFill>
                <a:latin typeface="Arial"/>
                <a:ea typeface="ヒラギノ角ゴ Pro W3"/>
              </a:rPr>
              <a:t>Explain colloquial language and puns. Understanding phrases like “red herring” requires a cultural knowledge of English. Humor and irony are difficult to translate.</a:t>
            </a:r>
            <a:endParaRPr lang="fr-FR" sz="24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CustomShape 1"/>
          <p:cNvSpPr/>
          <p:nvPr/>
        </p:nvSpPr>
        <p:spPr>
          <a:xfrm>
            <a:off x="380880" y="6324480"/>
            <a:ext cx="8533800" cy="45648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28BC963A-6E77-4E99-8A62-1C9C2C538FBF}" type="slidenum">
              <a:rPr lang="fr-FR" sz="1400" b="0" strike="noStrike" spc="-1">
                <a:solidFill>
                  <a:srgbClr val="000000"/>
                </a:solidFill>
                <a:uFill>
                  <a:solidFill>
                    <a:srgbClr val="FFFFFF"/>
                  </a:solidFill>
                </a:uFill>
                <a:latin typeface="Times New Roman"/>
                <a:ea typeface="ヒラギノ角ゴ Pro W3"/>
              </a:rPr>
              <a:t>18</a:t>
            </a:fld>
            <a:endParaRPr lang="fr-FR" sz="1400" b="0" strike="noStrike" spc="-1">
              <a:solidFill>
                <a:srgbClr val="000000"/>
              </a:solidFill>
              <a:uFill>
                <a:solidFill>
                  <a:srgbClr val="FFFFFF"/>
                </a:solidFill>
              </a:uFill>
              <a:latin typeface="Arial"/>
            </a:endParaRPr>
          </a:p>
        </p:txBody>
      </p:sp>
      <p:sp>
        <p:nvSpPr>
          <p:cNvPr id="131" name="CustomShape 2"/>
          <p:cNvSpPr/>
          <p:nvPr/>
        </p:nvSpPr>
        <p:spPr>
          <a:xfrm>
            <a:off x="380880" y="609480"/>
            <a:ext cx="8000280" cy="5714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2360">
              <a:lnSpc>
                <a:spcPct val="100000"/>
              </a:lnSpc>
              <a:spcBef>
                <a:spcPts val="479"/>
              </a:spcBef>
            </a:pPr>
            <a:r>
              <a:rPr lang="fr-FR" sz="2400" b="1" i="1" strike="noStrike" spc="-1">
                <a:solidFill>
                  <a:srgbClr val="BE0101"/>
                </a:solidFill>
                <a:uFill>
                  <a:solidFill>
                    <a:srgbClr val="FFFFFF"/>
                  </a:solidFill>
                </a:uFill>
                <a:latin typeface="Arial"/>
                <a:ea typeface="ヒラギノ角ゴ Pro W3"/>
              </a:rPr>
              <a:t>References and Citations</a:t>
            </a:r>
            <a:endParaRPr lang="fr-FR" sz="2400" b="0" strike="noStrike" spc="-1">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lang="fr-FR" sz="2400" b="0" strike="noStrike" spc="-1">
                <a:solidFill>
                  <a:srgbClr val="000000"/>
                </a:solidFill>
                <a:uFill>
                  <a:solidFill>
                    <a:srgbClr val="FFFFFF"/>
                  </a:solidFill>
                </a:uFill>
                <a:latin typeface="Arial"/>
                <a:ea typeface="ヒラギノ角ゴ Pro W3"/>
              </a:rPr>
              <a:t>Use a numbered list of references at the end of the article, ordered alphabetically by first author, and referenced by numbers in brackets [2, 4, 5, 7]. For papers from conference proceedings, include the title of the paper and an abbreviated name of the conference (e.g., for Interact 2003 proceedings, use Proc. Interact 2003). Do not include the location of the conference or the exact date; do include the page numbers if available. See the examples of citations at the end of this document. </a:t>
            </a:r>
            <a:endParaRPr lang="fr-FR" sz="24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CustomShape 1"/>
          <p:cNvSpPr/>
          <p:nvPr/>
        </p:nvSpPr>
        <p:spPr>
          <a:xfrm>
            <a:off x="380880" y="6324480"/>
            <a:ext cx="8533800" cy="45648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051CFAFB-49E1-4330-8E29-F1DA021F50DA}" type="slidenum">
              <a:rPr lang="fr-FR" sz="1400" b="0" strike="noStrike" spc="-1">
                <a:solidFill>
                  <a:srgbClr val="000000"/>
                </a:solidFill>
                <a:uFill>
                  <a:solidFill>
                    <a:srgbClr val="FFFFFF"/>
                  </a:solidFill>
                </a:uFill>
                <a:latin typeface="Times New Roman"/>
                <a:ea typeface="ヒラギノ角ゴ Pro W3"/>
              </a:rPr>
              <a:t>19</a:t>
            </a:fld>
            <a:endParaRPr lang="fr-FR" sz="1400" b="0" strike="noStrike" spc="-1">
              <a:solidFill>
                <a:srgbClr val="000000"/>
              </a:solidFill>
              <a:uFill>
                <a:solidFill>
                  <a:srgbClr val="FFFFFF"/>
                </a:solidFill>
              </a:uFill>
              <a:latin typeface="Arial"/>
            </a:endParaRPr>
          </a:p>
        </p:txBody>
      </p:sp>
      <p:sp>
        <p:nvSpPr>
          <p:cNvPr id="133" name="CustomShape 2"/>
          <p:cNvSpPr/>
          <p:nvPr/>
        </p:nvSpPr>
        <p:spPr>
          <a:xfrm>
            <a:off x="304920" y="304920"/>
            <a:ext cx="8152560" cy="6400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2360">
              <a:lnSpc>
                <a:spcPct val="100000"/>
              </a:lnSpc>
              <a:spcBef>
                <a:spcPts val="561"/>
              </a:spcBef>
              <a:buClr>
                <a:srgbClr val="B60623"/>
              </a:buClr>
              <a:buFont typeface="Wingdings" charset="2"/>
              <a:buChar char=""/>
            </a:pPr>
            <a:r>
              <a:rPr lang="fr-FR" sz="2800" b="0" strike="noStrike" spc="-1" dirty="0" err="1">
                <a:solidFill>
                  <a:srgbClr val="000000"/>
                </a:solidFill>
                <a:uFill>
                  <a:solidFill>
                    <a:srgbClr val="FFFFFF"/>
                  </a:solidFill>
                </a:uFill>
                <a:latin typeface="Arial"/>
                <a:ea typeface="ヒラギノ角ゴ Pro W3"/>
              </a:rPr>
              <a:t>Please</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prepare</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your</a:t>
            </a:r>
            <a:r>
              <a:rPr lang="fr-FR" sz="2800" b="0" strike="noStrike" spc="-1" dirty="0">
                <a:solidFill>
                  <a:srgbClr val="000000"/>
                </a:solidFill>
                <a:uFill>
                  <a:solidFill>
                    <a:srgbClr val="FFFFFF"/>
                  </a:solidFill>
                </a:uFill>
                <a:latin typeface="Arial"/>
                <a:ea typeface="ヒラギノ角ゴ Pro W3"/>
              </a:rPr>
              <a:t> </a:t>
            </a:r>
            <a:r>
              <a:rPr lang="fr-FR" sz="2800" b="1" strike="noStrike" spc="-1" dirty="0">
                <a:solidFill>
                  <a:srgbClr val="BE0101"/>
                </a:solidFill>
                <a:uFill>
                  <a:solidFill>
                    <a:srgbClr val="FFFFFF"/>
                  </a:solidFill>
                </a:uFill>
                <a:latin typeface="Arial"/>
                <a:ea typeface="ヒラギノ角ゴ Pro W3"/>
              </a:rPr>
              <a:t>GECCO</a:t>
            </a:r>
            <a:r>
              <a:rPr lang="fr-FR" sz="2800" b="1" strike="noStrike" spc="-1" dirty="0" smtClean="0">
                <a:solidFill>
                  <a:srgbClr val="BE0101"/>
                </a:solidFill>
                <a:uFill>
                  <a:solidFill>
                    <a:srgbClr val="FFFFFF"/>
                  </a:solidFill>
                </a:uFill>
                <a:latin typeface="Arial"/>
                <a:ea typeface="ヒラギノ角ゴ Pro W3"/>
              </a:rPr>
              <a:t>’</a:t>
            </a:r>
            <a:r>
              <a:rPr lang="fr-FR" sz="2800" b="1" spc="-1" dirty="0" smtClean="0">
                <a:solidFill>
                  <a:srgbClr val="BE0101"/>
                </a:solidFill>
                <a:uFill>
                  <a:solidFill>
                    <a:srgbClr val="FFFFFF"/>
                  </a:solidFill>
                </a:uFill>
                <a:latin typeface="Arial"/>
                <a:ea typeface="ヒラギノ角ゴ Pro W3"/>
              </a:rPr>
              <a:t>20</a:t>
            </a:r>
            <a:r>
              <a:rPr lang="fr-FR" sz="2800" b="1" strike="noStrike" spc="-1" dirty="0" smtClean="0">
                <a:solidFill>
                  <a:srgbClr val="BE0101"/>
                </a:solidFill>
                <a:uFill>
                  <a:solidFill>
                    <a:srgbClr val="FFFFFF"/>
                  </a:solidFill>
                </a:uFill>
                <a:latin typeface="Arial"/>
                <a:ea typeface="ヒラギノ角ゴ Pro W3"/>
              </a:rPr>
              <a:t> </a:t>
            </a:r>
            <a:r>
              <a:rPr lang="fr-FR" sz="2800" b="1" strike="noStrike" spc="-1" dirty="0">
                <a:solidFill>
                  <a:srgbClr val="BE0101"/>
                </a:solidFill>
                <a:uFill>
                  <a:solidFill>
                    <a:srgbClr val="FFFFFF"/>
                  </a:solidFill>
                </a:uFill>
                <a:latin typeface="Arial"/>
                <a:ea typeface="ヒラギノ角ゴ Pro W3"/>
              </a:rPr>
              <a:t>Tutorial </a:t>
            </a:r>
            <a:r>
              <a:rPr lang="fr-FR" sz="2800" b="0" strike="noStrike" spc="-1" dirty="0">
                <a:solidFill>
                  <a:srgbClr val="000000"/>
                </a:solidFill>
                <a:uFill>
                  <a:solidFill>
                    <a:srgbClr val="FFFFFF"/>
                  </a:solidFill>
                </a:uFill>
                <a:latin typeface="Arial"/>
                <a:ea typeface="ヒラギノ角ゴ Pro W3"/>
              </a:rPr>
              <a:t>in 4 (four) </a:t>
            </a:r>
            <a:r>
              <a:rPr lang="fr-FR" sz="2800" b="0" strike="noStrike" spc="-1" dirty="0" err="1">
                <a:solidFill>
                  <a:srgbClr val="000000"/>
                </a:solidFill>
                <a:uFill>
                  <a:solidFill>
                    <a:srgbClr val="FFFFFF"/>
                  </a:solidFill>
                </a:uFill>
                <a:latin typeface="Arial"/>
                <a:ea typeface="ヒラギノ角ゴ Pro W3"/>
              </a:rPr>
              <a:t>slides</a:t>
            </a:r>
            <a:r>
              <a:rPr lang="fr-FR" sz="2800" b="0" strike="noStrike" spc="-1" dirty="0">
                <a:solidFill>
                  <a:srgbClr val="000000"/>
                </a:solidFill>
                <a:uFill>
                  <a:solidFill>
                    <a:srgbClr val="FFFFFF"/>
                  </a:solidFill>
                </a:uFill>
                <a:latin typeface="Arial"/>
                <a:ea typeface="ヒラギノ角ゴ Pro W3"/>
              </a:rPr>
              <a:t> per US </a:t>
            </a:r>
            <a:r>
              <a:rPr lang="fr-FR" sz="2800" b="0" strike="noStrike" spc="-1" dirty="0" err="1">
                <a:solidFill>
                  <a:srgbClr val="000000"/>
                </a:solidFill>
                <a:uFill>
                  <a:solidFill>
                    <a:srgbClr val="FFFFFF"/>
                  </a:solidFill>
                </a:uFill>
                <a:latin typeface="Arial"/>
                <a:ea typeface="ヒラギノ角ゴ Pro W3"/>
              </a:rPr>
              <a:t>letter</a:t>
            </a:r>
            <a:r>
              <a:rPr lang="fr-FR" sz="2800" b="0" strike="noStrike" spc="-1" dirty="0">
                <a:solidFill>
                  <a:srgbClr val="000000"/>
                </a:solidFill>
                <a:uFill>
                  <a:solidFill>
                    <a:srgbClr val="FFFFFF"/>
                  </a:solidFill>
                </a:uFill>
                <a:latin typeface="Arial"/>
                <a:ea typeface="ヒラギノ角ゴ Pro W3"/>
              </a:rPr>
              <a:t> page </a:t>
            </a:r>
            <a:r>
              <a:rPr lang="fr-FR" sz="2800" b="0" strike="noStrike" spc="-1" dirty="0" err="1">
                <a:solidFill>
                  <a:srgbClr val="000000"/>
                </a:solidFill>
                <a:uFill>
                  <a:solidFill>
                    <a:srgbClr val="FFFFFF"/>
                  </a:solidFill>
                </a:uFill>
                <a:latin typeface="Arial"/>
                <a:ea typeface="ヒラギノ角ゴ Pro W3"/>
              </a:rPr>
              <a:t>landscape</a:t>
            </a:r>
            <a:r>
              <a:rPr lang="fr-FR" sz="2800" b="0" strike="noStrike" spc="-1" dirty="0">
                <a:solidFill>
                  <a:srgbClr val="000000"/>
                </a:solidFill>
                <a:uFill>
                  <a:solidFill>
                    <a:srgbClr val="FFFFFF"/>
                  </a:solidFill>
                </a:uFill>
                <a:latin typeface="Arial"/>
                <a:ea typeface="ヒラギノ角ゴ Pro W3"/>
              </a:rPr>
              <a:t> orientation (11x8.5 </a:t>
            </a:r>
            <a:r>
              <a:rPr lang="fr-FR" sz="2800" b="0" strike="noStrike" spc="-1" dirty="0" err="1">
                <a:solidFill>
                  <a:srgbClr val="000000"/>
                </a:solidFill>
                <a:uFill>
                  <a:solidFill>
                    <a:srgbClr val="FFFFFF"/>
                  </a:solidFill>
                </a:uFill>
                <a:latin typeface="Arial"/>
                <a:ea typeface="ヒラギノ角ゴ Pro W3"/>
              </a:rPr>
              <a:t>inches</a:t>
            </a:r>
            <a:r>
              <a:rPr lang="fr-FR" sz="2800" b="0" strike="noStrike" spc="-1" dirty="0">
                <a:solidFill>
                  <a:srgbClr val="000000"/>
                </a:solidFill>
                <a:uFill>
                  <a:solidFill>
                    <a:srgbClr val="FFFFFF"/>
                  </a:solidFill>
                </a:uFill>
                <a:latin typeface="Arial"/>
                <a:ea typeface="ヒラギノ角ゴ Pro W3"/>
              </a:rPr>
              <a:t>). US </a:t>
            </a:r>
            <a:r>
              <a:rPr lang="fr-FR" sz="2800" b="0" strike="noStrike" spc="-1" dirty="0" err="1">
                <a:solidFill>
                  <a:srgbClr val="000000"/>
                </a:solidFill>
                <a:uFill>
                  <a:solidFill>
                    <a:srgbClr val="FFFFFF"/>
                  </a:solidFill>
                </a:uFill>
                <a:latin typeface="Arial"/>
                <a:ea typeface="ヒラギノ角ゴ Pro W3"/>
              </a:rPr>
              <a:t>letter</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is</a:t>
            </a:r>
            <a:r>
              <a:rPr lang="fr-FR" sz="2800" b="0" strike="noStrike" spc="-1" dirty="0">
                <a:solidFill>
                  <a:srgbClr val="000000"/>
                </a:solidFill>
                <a:uFill>
                  <a:solidFill>
                    <a:srgbClr val="FFFFFF"/>
                  </a:solidFill>
                </a:uFill>
                <a:latin typeface="Arial"/>
                <a:ea typeface="ヒラギノ角ゴ Pro W3"/>
              </a:rPr>
              <a:t> a standard page size in </a:t>
            </a:r>
            <a:r>
              <a:rPr lang="fr-FR" sz="2800" b="0" strike="noStrike" spc="-1" dirty="0" err="1">
                <a:solidFill>
                  <a:srgbClr val="000000"/>
                </a:solidFill>
                <a:uFill>
                  <a:solidFill>
                    <a:srgbClr val="FFFFFF"/>
                  </a:solidFill>
                </a:uFill>
                <a:latin typeface="Arial"/>
                <a:ea typeface="ヒラギノ角ゴ Pro W3"/>
              </a:rPr>
              <a:t>most</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slide</a:t>
            </a:r>
            <a:r>
              <a:rPr lang="fr-FR" sz="2800" b="0" strike="noStrike" spc="-1" dirty="0">
                <a:solidFill>
                  <a:srgbClr val="000000"/>
                </a:solidFill>
                <a:uFill>
                  <a:solidFill>
                    <a:srgbClr val="FFFFFF"/>
                  </a:solidFill>
                </a:uFill>
                <a:latin typeface="Arial"/>
                <a:ea typeface="ヒラギノ角ゴ Pro W3"/>
              </a:rPr>
              <a:t> applications.</a:t>
            </a:r>
            <a:endParaRPr lang="fr-FR" sz="2800" b="0" strike="noStrike" spc="-1" dirty="0">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lang="fr-FR" sz="2800" b="0" strike="noStrike" spc="-1" dirty="0">
                <a:solidFill>
                  <a:srgbClr val="000000"/>
                </a:solidFill>
                <a:uFill>
                  <a:solidFill>
                    <a:srgbClr val="FFFFFF"/>
                  </a:solidFill>
                </a:uFill>
                <a:latin typeface="Arial"/>
                <a:ea typeface="ヒラギノ角ゴ Pro W3"/>
              </a:rPr>
              <a:t>The tutorial </a:t>
            </a:r>
            <a:r>
              <a:rPr lang="fr-FR" sz="2800" b="0" strike="noStrike" spc="-1" dirty="0" err="1">
                <a:solidFill>
                  <a:srgbClr val="000000"/>
                </a:solidFill>
                <a:uFill>
                  <a:solidFill>
                    <a:srgbClr val="FFFFFF"/>
                  </a:solidFill>
                </a:uFill>
                <a:latin typeface="Arial"/>
                <a:ea typeface="ヒラギノ角ゴ Pro W3"/>
              </a:rPr>
              <a:t>presentation</a:t>
            </a:r>
            <a:r>
              <a:rPr lang="fr-FR" sz="2800" b="0" strike="noStrike" spc="-1" dirty="0">
                <a:solidFill>
                  <a:srgbClr val="000000"/>
                </a:solidFill>
                <a:uFill>
                  <a:solidFill>
                    <a:srgbClr val="FFFFFF"/>
                  </a:solidFill>
                </a:uFill>
                <a:latin typeface="Arial"/>
                <a:ea typeface="ヒラギノ角ゴ Pro W3"/>
              </a:rPr>
              <a:t> must </a:t>
            </a:r>
            <a:r>
              <a:rPr lang="fr-FR" sz="2800" b="0" strike="noStrike" spc="-1" dirty="0" err="1">
                <a:solidFill>
                  <a:srgbClr val="000000"/>
                </a:solidFill>
                <a:uFill>
                  <a:solidFill>
                    <a:srgbClr val="FFFFFF"/>
                  </a:solidFill>
                </a:uFill>
                <a:latin typeface="Arial"/>
                <a:ea typeface="ヒラギノ角ゴ Pro W3"/>
              </a:rPr>
              <a:t>be</a:t>
            </a:r>
            <a:r>
              <a:rPr lang="fr-FR" sz="2800" b="0" strike="noStrike" spc="-1" dirty="0">
                <a:solidFill>
                  <a:srgbClr val="000000"/>
                </a:solidFill>
                <a:uFill>
                  <a:solidFill>
                    <a:srgbClr val="FFFFFF"/>
                  </a:solidFill>
                </a:uFill>
                <a:latin typeface="Arial"/>
                <a:ea typeface="ヒラギノ角ゴ Pro W3"/>
              </a:rPr>
              <a:t> in PDF format.</a:t>
            </a:r>
            <a:endParaRPr lang="fr-FR" sz="2800" b="0" strike="noStrike" spc="-1" dirty="0">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lang="fr-FR" sz="2800" b="0" strike="noStrike" spc="-1" dirty="0" err="1">
                <a:solidFill>
                  <a:srgbClr val="000000"/>
                </a:solidFill>
                <a:uFill>
                  <a:solidFill>
                    <a:srgbClr val="FFFFFF"/>
                  </a:solidFill>
                </a:uFill>
                <a:latin typeface="Arial"/>
                <a:ea typeface="ヒラギノ角ゴ Pro W3"/>
              </a:rPr>
              <a:t>Avoid</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adding</a:t>
            </a:r>
            <a:r>
              <a:rPr lang="fr-FR" sz="2800" b="0" strike="noStrike" spc="-1" dirty="0">
                <a:solidFill>
                  <a:srgbClr val="000000"/>
                </a:solidFill>
                <a:uFill>
                  <a:solidFill>
                    <a:srgbClr val="FFFFFF"/>
                  </a:solidFill>
                </a:uFill>
                <a:latin typeface="Arial"/>
                <a:ea typeface="ヒラギノ角ゴ Pro W3"/>
              </a:rPr>
              <a:t> page </a:t>
            </a:r>
            <a:r>
              <a:rPr lang="fr-FR" sz="2800" b="0" strike="noStrike" spc="-1" dirty="0" err="1">
                <a:solidFill>
                  <a:srgbClr val="000000"/>
                </a:solidFill>
                <a:uFill>
                  <a:solidFill>
                    <a:srgbClr val="FFFFFF"/>
                  </a:solidFill>
                </a:uFill>
                <a:latin typeface="Arial"/>
                <a:ea typeface="ヒラギノ角ゴ Pro W3"/>
              </a:rPr>
              <a:t>numbers</a:t>
            </a:r>
            <a:r>
              <a:rPr lang="fr-FR" sz="2800" b="0" strike="noStrike" spc="-1" dirty="0">
                <a:solidFill>
                  <a:srgbClr val="000000"/>
                </a:solidFill>
                <a:uFill>
                  <a:solidFill>
                    <a:srgbClr val="FFFFFF"/>
                  </a:solidFill>
                </a:uFill>
                <a:latin typeface="Arial"/>
                <a:ea typeface="ヒラギノ角ゴ Pro W3"/>
              </a:rPr>
              <a:t> to the final PDF.</a:t>
            </a:r>
            <a:endParaRPr lang="fr-FR" sz="2800" b="0" strike="noStrike" spc="-1" dirty="0">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lang="fr-FR" sz="2800" b="0" strike="noStrike" spc="-1" dirty="0">
                <a:solidFill>
                  <a:srgbClr val="000000"/>
                </a:solidFill>
                <a:uFill>
                  <a:solidFill>
                    <a:srgbClr val="FFFFFF"/>
                  </a:solidFill>
                </a:uFill>
                <a:latin typeface="Arial"/>
                <a:ea typeface="ヒラギノ角ゴ Pro W3"/>
              </a:rPr>
              <a:t>Fonts must </a:t>
            </a:r>
            <a:r>
              <a:rPr lang="fr-FR" sz="2800" b="0" strike="noStrike" spc="-1" dirty="0" err="1">
                <a:solidFill>
                  <a:srgbClr val="000000"/>
                </a:solidFill>
                <a:uFill>
                  <a:solidFill>
                    <a:srgbClr val="FFFFFF"/>
                  </a:solidFill>
                </a:uFill>
                <a:latin typeface="Arial"/>
                <a:ea typeface="ヒラギノ角ゴ Pro W3"/>
              </a:rPr>
              <a:t>be</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embedded</a:t>
            </a:r>
            <a:r>
              <a:rPr lang="fr-FR" sz="2800" b="0" strike="noStrike" spc="-1" dirty="0">
                <a:solidFill>
                  <a:srgbClr val="000000"/>
                </a:solidFill>
                <a:uFill>
                  <a:solidFill>
                    <a:srgbClr val="FFFFFF"/>
                  </a:solidFill>
                </a:uFill>
                <a:latin typeface="Arial"/>
                <a:ea typeface="ヒラギノ角ゴ Pro W3"/>
              </a:rPr>
              <a:t>.</a:t>
            </a:r>
            <a:endParaRPr lang="fr-FR" sz="2800" b="0" strike="noStrike" spc="-1" dirty="0">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lang="fr-FR" sz="2800" b="0" strike="noStrike" spc="-1" dirty="0" err="1">
                <a:solidFill>
                  <a:srgbClr val="000000"/>
                </a:solidFill>
                <a:uFill>
                  <a:solidFill>
                    <a:srgbClr val="FFFFFF"/>
                  </a:solidFill>
                </a:uFill>
                <a:latin typeface="Arial"/>
                <a:ea typeface="ヒラギノ角ゴ Pro W3"/>
              </a:rPr>
              <a:t>Then</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submit</a:t>
            </a:r>
            <a:r>
              <a:rPr lang="fr-FR" sz="2800" b="0" strike="noStrike" spc="-1" dirty="0">
                <a:solidFill>
                  <a:srgbClr val="000000"/>
                </a:solidFill>
                <a:uFill>
                  <a:solidFill>
                    <a:srgbClr val="FFFFFF"/>
                  </a:solidFill>
                </a:uFill>
                <a:latin typeface="Arial"/>
                <a:ea typeface="ヒラギノ角ゴ Pro W3"/>
              </a:rPr>
              <a:t> PDF to the </a:t>
            </a:r>
            <a:r>
              <a:rPr lang="fr-FR" sz="2800" b="0" strike="noStrike" spc="-1" dirty="0" err="1">
                <a:solidFill>
                  <a:srgbClr val="000000"/>
                </a:solidFill>
                <a:uFill>
                  <a:solidFill>
                    <a:srgbClr val="FFFFFF"/>
                  </a:solidFill>
                </a:uFill>
                <a:latin typeface="Arial"/>
                <a:ea typeface="ヒラギノ角ゴ Pro W3"/>
              </a:rPr>
              <a:t>Linklings</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Submission</a:t>
            </a:r>
            <a:r>
              <a:rPr lang="fr-FR" sz="2800" b="0" strike="noStrike" spc="-1" dirty="0">
                <a:solidFill>
                  <a:srgbClr val="000000"/>
                </a:solidFill>
                <a:uFill>
                  <a:solidFill>
                    <a:srgbClr val="FFFFFF"/>
                  </a:solidFill>
                </a:uFill>
                <a:latin typeface="Arial"/>
                <a:ea typeface="ヒラギノ角ゴ Pro W3"/>
              </a:rPr>
              <a:t> System </a:t>
            </a:r>
            <a:r>
              <a:rPr lang="fr-FR" sz="2800" b="0" strike="noStrike" spc="-1" dirty="0" err="1">
                <a:solidFill>
                  <a:srgbClr val="000000"/>
                </a:solidFill>
                <a:uFill>
                  <a:solidFill>
                    <a:srgbClr val="FFFFFF"/>
                  </a:solidFill>
                </a:uFill>
                <a:latin typeface="Arial"/>
                <a:ea typeface="ヒラギノ角ゴ Pro W3"/>
              </a:rPr>
              <a:t>at</a:t>
            </a:r>
            <a:r>
              <a:rPr lang="fr-FR" sz="2800" b="0" strike="noStrike" spc="-1" dirty="0">
                <a:solidFill>
                  <a:srgbClr val="000000"/>
                </a:solidFill>
                <a:uFill>
                  <a:solidFill>
                    <a:srgbClr val="FFFFFF"/>
                  </a:solidFill>
                </a:uFill>
                <a:latin typeface="Arial"/>
                <a:ea typeface="ヒラギノ角ゴ Pro W3"/>
              </a:rPr>
              <a:t> </a:t>
            </a:r>
            <a:r>
              <a:rPr lang="fr-FR" sz="2800" b="0" u="sng" strike="noStrike" spc="-1" dirty="0" err="1">
                <a:solidFill>
                  <a:srgbClr val="0000FF"/>
                </a:solidFill>
                <a:uFill>
                  <a:solidFill>
                    <a:srgbClr val="FFFFFF"/>
                  </a:solidFill>
                </a:uFill>
                <a:latin typeface="Arial"/>
                <a:ea typeface="ヒラギノ角ゴ Pro W3"/>
              </a:rPr>
              <a:t>https</a:t>
            </a:r>
            <a:r>
              <a:rPr lang="fr-FR" sz="2800" b="0" u="sng" strike="noStrike" spc="-1" dirty="0">
                <a:solidFill>
                  <a:srgbClr val="0000FF"/>
                </a:solidFill>
                <a:uFill>
                  <a:solidFill>
                    <a:srgbClr val="FFFFFF"/>
                  </a:solidFill>
                </a:uFill>
                <a:latin typeface="Arial"/>
                <a:ea typeface="ヒラギノ角ゴ Pro W3"/>
              </a:rPr>
              <a:t>://</a:t>
            </a:r>
            <a:r>
              <a:rPr lang="fr-FR" sz="2800" b="0" u="sng" strike="noStrike" spc="-1" dirty="0" err="1">
                <a:solidFill>
                  <a:srgbClr val="0000FF"/>
                </a:solidFill>
                <a:uFill>
                  <a:solidFill>
                    <a:srgbClr val="FFFFFF"/>
                  </a:solidFill>
                </a:uFill>
                <a:latin typeface="Arial"/>
                <a:ea typeface="ヒラギノ角ゴ Pro W3"/>
              </a:rPr>
              <a:t>ssl.linklings.net</a:t>
            </a:r>
            <a:r>
              <a:rPr lang="fr-FR" sz="2800" b="0" u="sng" strike="noStrike" spc="-1" dirty="0">
                <a:solidFill>
                  <a:srgbClr val="0000FF"/>
                </a:solidFill>
                <a:uFill>
                  <a:solidFill>
                    <a:srgbClr val="FFFFFF"/>
                  </a:solidFill>
                </a:uFill>
                <a:latin typeface="Arial"/>
                <a:ea typeface="ヒラギノ角ゴ Pro W3"/>
              </a:rPr>
              <a:t>/</a:t>
            </a:r>
            <a:r>
              <a:rPr lang="fr-FR" sz="2800" b="0" u="sng" strike="noStrike" spc="-1" dirty="0" err="1">
                <a:solidFill>
                  <a:srgbClr val="0000FF"/>
                </a:solidFill>
                <a:uFill>
                  <a:solidFill>
                    <a:srgbClr val="FFFFFF"/>
                  </a:solidFill>
                </a:uFill>
                <a:latin typeface="Arial"/>
                <a:ea typeface="ヒラギノ角ゴ Pro W3"/>
              </a:rPr>
              <a:t>conferences</a:t>
            </a:r>
            <a:r>
              <a:rPr lang="fr-FR" sz="2800" b="0" u="sng" strike="noStrike" spc="-1" dirty="0">
                <a:solidFill>
                  <a:srgbClr val="0000FF"/>
                </a:solidFill>
                <a:uFill>
                  <a:solidFill>
                    <a:srgbClr val="FFFFFF"/>
                  </a:solidFill>
                </a:uFill>
                <a:latin typeface="Arial"/>
                <a:ea typeface="ヒラギノ角ゴ Pro W3"/>
              </a:rPr>
              <a:t>/</a:t>
            </a:r>
            <a:r>
              <a:rPr lang="fr-FR" sz="2800" b="0" u="sng" strike="noStrike" spc="-1" dirty="0" err="1">
                <a:solidFill>
                  <a:srgbClr val="0000FF"/>
                </a:solidFill>
                <a:uFill>
                  <a:solidFill>
                    <a:srgbClr val="FFFFFF"/>
                  </a:solidFill>
                </a:uFill>
                <a:latin typeface="Arial"/>
                <a:ea typeface="ヒラギノ角ゴ Pro W3"/>
              </a:rPr>
              <a:t>gecco</a:t>
            </a:r>
            <a:r>
              <a:rPr lang="fr-FR" sz="2800" b="0" u="sng" strike="noStrike" spc="-1" dirty="0">
                <a:solidFill>
                  <a:srgbClr val="0000FF"/>
                </a:solidFill>
                <a:uFill>
                  <a:solidFill>
                    <a:srgbClr val="FFFFFF"/>
                  </a:solidFill>
                </a:uFill>
                <a:latin typeface="Arial"/>
                <a:ea typeface="ヒラギノ角ゴ Pro W3"/>
              </a:rPr>
              <a:t>/ </a:t>
            </a:r>
            <a:endParaRPr lang="fr-FR" sz="2800" b="0" strike="noStrike" spc="-1" dirty="0">
              <a:solidFill>
                <a:srgbClr val="000000"/>
              </a:solidFill>
              <a:uFill>
                <a:solidFill>
                  <a:srgbClr val="FFFFFF"/>
                </a:solidFill>
              </a:uFill>
              <a:latin typeface="Arial"/>
            </a:endParaRPr>
          </a:p>
          <a:p>
            <a:pPr marL="457200" indent="-456480">
              <a:lnSpc>
                <a:spcPct val="100000"/>
              </a:lnSpc>
              <a:spcBef>
                <a:spcPts val="561"/>
              </a:spcBef>
              <a:buClr>
                <a:srgbClr val="B60623"/>
              </a:buClr>
              <a:buFont typeface="Wingdings" charset="2"/>
              <a:buChar char=""/>
            </a:pPr>
            <a:r>
              <a:rPr lang="fr-FR" sz="2800" b="0" strike="noStrike" spc="-1" dirty="0" err="1">
                <a:solidFill>
                  <a:srgbClr val="000000"/>
                </a:solidFill>
                <a:uFill>
                  <a:solidFill>
                    <a:srgbClr val="FFFFFF"/>
                  </a:solidFill>
                </a:uFill>
                <a:latin typeface="Arial"/>
                <a:ea typeface="ヒラギノ角ゴ Pro W3"/>
              </a:rPr>
              <a:t>Submission</a:t>
            </a:r>
            <a:r>
              <a:rPr lang="fr-FR" sz="2800" b="0" strike="noStrike" spc="-1" dirty="0">
                <a:solidFill>
                  <a:srgbClr val="000000"/>
                </a:solidFill>
                <a:uFill>
                  <a:solidFill>
                    <a:srgbClr val="FFFFFF"/>
                  </a:solidFill>
                </a:uFill>
                <a:latin typeface="Arial"/>
                <a:ea typeface="ヒラギノ角ゴ Pro W3"/>
              </a:rPr>
              <a:t> Deadline: </a:t>
            </a:r>
            <a:r>
              <a:rPr lang="fr-FR" sz="2800" b="1" strike="noStrike" spc="-1" dirty="0">
                <a:solidFill>
                  <a:srgbClr val="BE0101"/>
                </a:solidFill>
                <a:uFill>
                  <a:solidFill>
                    <a:srgbClr val="FFFFFF"/>
                  </a:solidFill>
                </a:uFill>
                <a:latin typeface="Arial"/>
                <a:ea typeface="ヒラギノ角ゴ Pro W3"/>
              </a:rPr>
              <a:t>April </a:t>
            </a:r>
            <a:r>
              <a:rPr lang="fr-FR" sz="2800" b="1" spc="-1" dirty="0" smtClean="0">
                <a:solidFill>
                  <a:srgbClr val="BE0101"/>
                </a:solidFill>
                <a:uFill>
                  <a:solidFill>
                    <a:srgbClr val="FFFFFF"/>
                  </a:solidFill>
                </a:uFill>
                <a:latin typeface="Arial"/>
                <a:ea typeface="ヒラギノ角ゴ Pro W3"/>
              </a:rPr>
              <a:t>17</a:t>
            </a:r>
            <a:r>
              <a:rPr lang="fr-FR" sz="2800" b="1" strike="noStrike" spc="-1" dirty="0" smtClean="0">
                <a:solidFill>
                  <a:srgbClr val="BE0101"/>
                </a:solidFill>
                <a:uFill>
                  <a:solidFill>
                    <a:srgbClr val="FFFFFF"/>
                  </a:solidFill>
                </a:uFill>
                <a:latin typeface="Arial"/>
                <a:ea typeface="ヒラギノ角ゴ Pro W3"/>
              </a:rPr>
              <a:t>, </a:t>
            </a:r>
            <a:r>
              <a:rPr lang="fr-FR" sz="2800" b="1" strike="noStrike" spc="-1" dirty="0" smtClean="0">
                <a:solidFill>
                  <a:srgbClr val="BE0101"/>
                </a:solidFill>
                <a:uFill>
                  <a:solidFill>
                    <a:srgbClr val="FFFFFF"/>
                  </a:solidFill>
                </a:uFill>
                <a:latin typeface="Arial"/>
                <a:ea typeface="ヒラギノ角ゴ Pro W3"/>
              </a:rPr>
              <a:t>2020</a:t>
            </a:r>
            <a:endParaRPr lang="fr-FR" sz="2800" b="0" strike="noStrike" spc="-1" dirty="0">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lang="fr-FR" sz="2800" b="0" strike="noStrike" spc="-1" dirty="0">
                <a:solidFill>
                  <a:srgbClr val="000000"/>
                </a:solidFill>
                <a:uFill>
                  <a:solidFill>
                    <a:srgbClr val="FFFFFF"/>
                  </a:solidFill>
                </a:uFill>
                <a:latin typeface="Arial"/>
                <a:ea typeface="ヒラギノ角ゴ Pro W3"/>
              </a:rPr>
              <a:t>120 SLIDE MAXIMUM </a:t>
            </a:r>
            <a:r>
              <a:rPr lang="fr-FR" sz="2800" b="0" strike="noStrike" spc="-1" dirty="0">
                <a:solidFill>
                  <a:srgbClr val="000000"/>
                </a:solidFill>
                <a:uFill>
                  <a:solidFill>
                    <a:srgbClr val="FFFFFF"/>
                  </a:solidFill>
                </a:uFill>
                <a:latin typeface="Wingdings"/>
                <a:ea typeface="ヒラギノ角ゴ Pro W3"/>
              </a:rPr>
              <a:t></a:t>
            </a:r>
            <a:r>
              <a:rPr lang="fr-FR" sz="2800" b="0" strike="noStrike" spc="-1" dirty="0">
                <a:solidFill>
                  <a:srgbClr val="000000"/>
                </a:solidFill>
                <a:uFill>
                  <a:solidFill>
                    <a:srgbClr val="FFFFFF"/>
                  </a:solidFill>
                </a:uFill>
                <a:latin typeface="Arial"/>
                <a:ea typeface="ヒラギノ角ゴ Pro W3"/>
              </a:rPr>
              <a:t> 30 pages of 4 up </a:t>
            </a:r>
            <a:r>
              <a:rPr lang="fr-FR" sz="2800" b="0" strike="noStrike" spc="-1" dirty="0" err="1">
                <a:solidFill>
                  <a:srgbClr val="000000"/>
                </a:solidFill>
                <a:uFill>
                  <a:solidFill>
                    <a:srgbClr val="FFFFFF"/>
                  </a:solidFill>
                </a:uFill>
                <a:latin typeface="Arial"/>
                <a:ea typeface="ヒラギノ角ゴ Pro W3"/>
              </a:rPr>
              <a:t>slides</a:t>
            </a:r>
            <a:endParaRPr lang="fr-FR" sz="28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CustomShape 1"/>
          <p:cNvSpPr/>
          <p:nvPr/>
        </p:nvSpPr>
        <p:spPr>
          <a:xfrm>
            <a:off x="380880" y="6324480"/>
            <a:ext cx="8533800" cy="45648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CF6E83A0-91F8-4A16-8A1F-4289B54CCAB4}" type="slidenum">
              <a:rPr lang="fr-FR" sz="1400" b="0" strike="noStrike" spc="-1">
                <a:solidFill>
                  <a:srgbClr val="000000"/>
                </a:solidFill>
                <a:uFill>
                  <a:solidFill>
                    <a:srgbClr val="FFFFFF"/>
                  </a:solidFill>
                </a:uFill>
                <a:latin typeface="Times New Roman"/>
                <a:ea typeface="ヒラギノ角ゴ Pro W3"/>
              </a:rPr>
              <a:t>2</a:t>
            </a:fld>
            <a:endParaRPr lang="fr-FR" sz="1400" b="0" strike="noStrike" spc="-1">
              <a:solidFill>
                <a:srgbClr val="000000"/>
              </a:solidFill>
              <a:uFill>
                <a:solidFill>
                  <a:srgbClr val="FFFFFF"/>
                </a:solidFill>
              </a:uFill>
              <a:latin typeface="Arial"/>
            </a:endParaRPr>
          </a:p>
        </p:txBody>
      </p:sp>
      <p:sp>
        <p:nvSpPr>
          <p:cNvPr id="86" name="CustomShape 2"/>
          <p:cNvSpPr/>
          <p:nvPr/>
        </p:nvSpPr>
        <p:spPr>
          <a:xfrm>
            <a:off x="457200" y="1676520"/>
            <a:ext cx="6019200" cy="47998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2360">
              <a:lnSpc>
                <a:spcPct val="80000"/>
              </a:lnSpc>
              <a:spcBef>
                <a:spcPts val="400"/>
              </a:spcBef>
              <a:buClr>
                <a:srgbClr val="B60623"/>
              </a:buClr>
              <a:buFont typeface="Wingdings" charset="2"/>
              <a:buChar char=""/>
            </a:pPr>
            <a:r>
              <a:rPr lang="fr-FR" sz="2000" b="1" strike="noStrike" spc="-1">
                <a:solidFill>
                  <a:srgbClr val="000000"/>
                </a:solidFill>
                <a:uFill>
                  <a:solidFill>
                    <a:srgbClr val="FFFFFF"/>
                  </a:solidFill>
                </a:uFill>
                <a:latin typeface="Arial"/>
                <a:ea typeface="ヒラギノ角ゴ Pro W3"/>
              </a:rPr>
              <a:t>John D. Smith</a:t>
            </a:r>
            <a:r>
              <a:rPr lang="fr-FR" sz="2000" b="0" strike="noStrike" spc="-1">
                <a:solidFill>
                  <a:srgbClr val="000000"/>
                </a:solidFill>
                <a:uFill>
                  <a:solidFill>
                    <a:srgbClr val="FFFFFF"/>
                  </a:solidFill>
                </a:uFill>
                <a:latin typeface="Arial"/>
                <a:ea typeface="ヒラギノ角ゴ Pro W3"/>
              </a:rPr>
              <a:t> is an Assistant Professor at Stanford University in the Center for Computer Research in Music and Acoustics (CCRMA), and researches interactive software systems and programming languages for computer music, mobile and social music, musical interaction design, sound synthesis and visualization, new performance ensembles, and education at the intersection of computer science and music. </a:t>
            </a:r>
            <a:endParaRPr lang="fr-FR" sz="2000" b="0" strike="noStrike" spc="-1">
              <a:solidFill>
                <a:srgbClr val="000000"/>
              </a:solidFill>
              <a:uFill>
                <a:solidFill>
                  <a:srgbClr val="FFFFFF"/>
                </a:solidFill>
              </a:uFill>
              <a:latin typeface="Arial"/>
            </a:endParaRPr>
          </a:p>
          <a:p>
            <a:pPr marL="343080" indent="-342360">
              <a:lnSpc>
                <a:spcPct val="80000"/>
              </a:lnSpc>
              <a:spcBef>
                <a:spcPts val="641"/>
              </a:spcBef>
              <a:buClr>
                <a:srgbClr val="B60623"/>
              </a:buClr>
              <a:buFont typeface="Wingdings" charset="2"/>
              <a:buChar char=""/>
            </a:pPr>
            <a:r>
              <a:rPr lang="fr-FR" sz="2000" b="1" strike="noStrike" spc="-1">
                <a:solidFill>
                  <a:srgbClr val="000000"/>
                </a:solidFill>
                <a:uFill>
                  <a:solidFill>
                    <a:srgbClr val="FFFFFF"/>
                  </a:solidFill>
                </a:uFill>
                <a:latin typeface="Arial"/>
                <a:ea typeface="ヒラギノ角ゴ Pro W3"/>
              </a:rPr>
              <a:t>Jane Doe-Brown</a:t>
            </a:r>
            <a:r>
              <a:rPr lang="fr-FR" sz="2000" b="0" strike="noStrike" spc="-1">
                <a:solidFill>
                  <a:srgbClr val="000000"/>
                </a:solidFill>
                <a:uFill>
                  <a:solidFill>
                    <a:srgbClr val="FFFFFF"/>
                  </a:solidFill>
                </a:uFill>
                <a:latin typeface="Arial"/>
                <a:ea typeface="ヒラギノ角ゴ Pro W3"/>
              </a:rPr>
              <a:t> is Professor of Linguistics and Professor by Courtesy of Computer Science at Stanford University. Jane received a B.A in Linguistics in 1983 and a Ph.D. in Computer Science in 1992, both from the University of California at Berkeley, and taught at the University of Colorado, Boulder from 1996-2003 before coming to Stanford.</a:t>
            </a:r>
            <a:r>
              <a:t/>
            </a:r>
            <a:br/>
            <a:r>
              <a:rPr lang="fr-FR" sz="3200" b="1" strike="noStrike" spc="-1">
                <a:solidFill>
                  <a:srgbClr val="C00000"/>
                </a:solidFill>
                <a:uFill>
                  <a:solidFill>
                    <a:srgbClr val="FFFFFF"/>
                  </a:solidFill>
                </a:uFill>
                <a:latin typeface="Arial"/>
                <a:ea typeface="ヒラギノ角ゴ Pro W3"/>
              </a:rPr>
              <a:t>Photos are recommended.</a:t>
            </a:r>
            <a:endParaRPr lang="fr-FR" sz="3200" b="0" strike="noStrike" spc="-1">
              <a:solidFill>
                <a:srgbClr val="000000"/>
              </a:solidFill>
              <a:uFill>
                <a:solidFill>
                  <a:srgbClr val="FFFFFF"/>
                </a:solidFill>
              </a:uFill>
              <a:latin typeface="Arial"/>
            </a:endParaRPr>
          </a:p>
          <a:p>
            <a:pPr>
              <a:lnSpc>
                <a:spcPct val="100000"/>
              </a:lnSpc>
              <a:spcBef>
                <a:spcPts val="400"/>
              </a:spcBef>
            </a:pPr>
            <a:endParaRPr lang="fr-FR" sz="3200" b="0" strike="noStrike" spc="-1">
              <a:solidFill>
                <a:srgbClr val="000000"/>
              </a:solidFill>
              <a:uFill>
                <a:solidFill>
                  <a:srgbClr val="FFFFFF"/>
                </a:solidFill>
              </a:uFill>
              <a:latin typeface="Arial"/>
            </a:endParaRPr>
          </a:p>
        </p:txBody>
      </p:sp>
      <p:pic>
        <p:nvPicPr>
          <p:cNvPr id="87" name="Picture 4"/>
          <p:cNvPicPr/>
          <p:nvPr/>
        </p:nvPicPr>
        <p:blipFill>
          <a:blip r:embed="rId2"/>
          <a:stretch/>
        </p:blipFill>
        <p:spPr>
          <a:xfrm>
            <a:off x="6477120" y="1219320"/>
            <a:ext cx="1936080" cy="2437560"/>
          </a:xfrm>
          <a:prstGeom prst="rect">
            <a:avLst/>
          </a:prstGeom>
          <a:ln>
            <a:noFill/>
          </a:ln>
        </p:spPr>
      </p:pic>
      <p:pic>
        <p:nvPicPr>
          <p:cNvPr id="88" name="Picture 5"/>
          <p:cNvPicPr/>
          <p:nvPr/>
        </p:nvPicPr>
        <p:blipFill>
          <a:blip r:embed="rId3"/>
          <a:stretch/>
        </p:blipFill>
        <p:spPr>
          <a:xfrm>
            <a:off x="6529320" y="3835440"/>
            <a:ext cx="1883520" cy="2361600"/>
          </a:xfrm>
          <a:prstGeom prst="rect">
            <a:avLst/>
          </a:prstGeom>
          <a:ln>
            <a:noFill/>
          </a:ln>
        </p:spPr>
      </p:pic>
      <p:sp>
        <p:nvSpPr>
          <p:cNvPr id="89" name="CustomShape 3"/>
          <p:cNvSpPr/>
          <p:nvPr/>
        </p:nvSpPr>
        <p:spPr>
          <a:xfrm>
            <a:off x="380880" y="685800"/>
            <a:ext cx="8328960" cy="5562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2360">
              <a:lnSpc>
                <a:spcPct val="100000"/>
              </a:lnSpc>
              <a:spcBef>
                <a:spcPts val="641"/>
              </a:spcBef>
            </a:pPr>
            <a:r>
              <a:rPr lang="fr-FR" sz="3200" b="1" strike="noStrike" spc="-1">
                <a:solidFill>
                  <a:srgbClr val="BE0101"/>
                </a:solidFill>
                <a:uFill>
                  <a:solidFill>
                    <a:srgbClr val="FFFFFF"/>
                  </a:solidFill>
                </a:uFill>
                <a:latin typeface="Arial"/>
                <a:ea typeface="ヒラギノ角ゴ Pro W3"/>
              </a:rPr>
              <a:t>Instructors</a:t>
            </a:r>
            <a:endParaRPr lang="fr-FR" sz="32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CustomShape 1"/>
          <p:cNvSpPr/>
          <p:nvPr/>
        </p:nvSpPr>
        <p:spPr>
          <a:xfrm>
            <a:off x="380880" y="6324480"/>
            <a:ext cx="8533800" cy="45648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2ED97B82-03CA-421D-8146-F11438A96411}" type="slidenum">
              <a:rPr lang="fr-FR" sz="1400" b="0" strike="noStrike" spc="-1">
                <a:solidFill>
                  <a:srgbClr val="000000"/>
                </a:solidFill>
                <a:uFill>
                  <a:solidFill>
                    <a:srgbClr val="FFFFFF"/>
                  </a:solidFill>
                </a:uFill>
                <a:latin typeface="Times New Roman"/>
                <a:ea typeface="ヒラギノ角ゴ Pro W3"/>
              </a:rPr>
              <a:t>20</a:t>
            </a:fld>
            <a:endParaRPr lang="fr-FR" sz="1400" b="0" strike="noStrike" spc="-1">
              <a:solidFill>
                <a:srgbClr val="000000"/>
              </a:solidFill>
              <a:uFill>
                <a:solidFill>
                  <a:srgbClr val="FFFFFF"/>
                </a:solidFill>
              </a:uFill>
              <a:latin typeface="Arial"/>
            </a:endParaRPr>
          </a:p>
        </p:txBody>
      </p:sp>
      <p:sp>
        <p:nvSpPr>
          <p:cNvPr id="135" name="CustomShape 2"/>
          <p:cNvSpPr/>
          <p:nvPr/>
        </p:nvSpPr>
        <p:spPr>
          <a:xfrm>
            <a:off x="380880" y="762120"/>
            <a:ext cx="8152560" cy="5257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2360">
              <a:lnSpc>
                <a:spcPct val="100000"/>
              </a:lnSpc>
              <a:spcBef>
                <a:spcPts val="479"/>
              </a:spcBef>
            </a:pPr>
            <a:r>
              <a:rPr lang="fr-FR" sz="2400" b="1" i="1" strike="noStrike" spc="-1">
                <a:solidFill>
                  <a:srgbClr val="BE0101"/>
                </a:solidFill>
                <a:uFill>
                  <a:solidFill>
                    <a:srgbClr val="FFFFFF"/>
                  </a:solidFill>
                </a:uFill>
                <a:latin typeface="Arial"/>
                <a:ea typeface="ヒラギノ角ゴ Pro W3"/>
              </a:rPr>
              <a:t>Producing and testing PDF files</a:t>
            </a:r>
            <a:endParaRPr lang="fr-FR" sz="2400" b="0" strike="noStrike" spc="-1">
              <a:solidFill>
                <a:srgbClr val="000000"/>
              </a:solidFill>
              <a:uFill>
                <a:solidFill>
                  <a:srgbClr val="FFFFFF"/>
                </a:solidFill>
              </a:uFill>
              <a:latin typeface="Arial"/>
            </a:endParaRPr>
          </a:p>
          <a:p>
            <a:pPr marL="343080" indent="-342360">
              <a:lnSpc>
                <a:spcPct val="100000"/>
              </a:lnSpc>
              <a:spcBef>
                <a:spcPts val="400"/>
              </a:spcBef>
              <a:buClr>
                <a:srgbClr val="B60623"/>
              </a:buClr>
              <a:buFont typeface="Wingdings" charset="2"/>
              <a:buChar char=""/>
            </a:pPr>
            <a:r>
              <a:rPr lang="fr-FR" sz="2000" b="0" strike="noStrike" spc="-1">
                <a:solidFill>
                  <a:srgbClr val="000000"/>
                </a:solidFill>
                <a:uFill>
                  <a:solidFill>
                    <a:srgbClr val="FFFFFF"/>
                  </a:solidFill>
                </a:uFill>
                <a:latin typeface="Arial"/>
                <a:ea typeface="ヒラギノ角ゴ Pro W3"/>
              </a:rPr>
              <a:t>We recommend that you produce a PDF version of your submission well before the final deadline.  Your PDF file must be ACM DL Compliant. All fonts need to be embedded in the final PDF file. Avoid adding page numbers to the final PDF.</a:t>
            </a:r>
            <a:endParaRPr lang="fr-FR" sz="2000" b="0" strike="noStrike" spc="-1">
              <a:solidFill>
                <a:srgbClr val="000000"/>
              </a:solidFill>
              <a:uFill>
                <a:solidFill>
                  <a:srgbClr val="FFFFFF"/>
                </a:solidFill>
              </a:uFill>
              <a:latin typeface="Arial"/>
            </a:endParaRPr>
          </a:p>
          <a:p>
            <a:pPr marL="343080" indent="-342360">
              <a:lnSpc>
                <a:spcPct val="100000"/>
              </a:lnSpc>
              <a:spcBef>
                <a:spcPts val="400"/>
              </a:spcBef>
              <a:buClr>
                <a:srgbClr val="B60623"/>
              </a:buClr>
              <a:buFont typeface="Wingdings" charset="2"/>
              <a:buChar char=""/>
            </a:pPr>
            <a:r>
              <a:rPr lang="fr-FR" sz="2000" b="0" strike="noStrike" spc="-1">
                <a:solidFill>
                  <a:srgbClr val="000000"/>
                </a:solidFill>
                <a:uFill>
                  <a:solidFill>
                    <a:srgbClr val="FFFFFF"/>
                  </a:solidFill>
                </a:uFill>
                <a:latin typeface="Arial"/>
                <a:ea typeface="ヒラギノ角ゴ Pro W3"/>
              </a:rPr>
              <a:t>Test your PDF file by viewing or printing it with the same software we will use when we receive it, Adobe Acrobat Reader Version 7. This is widely available at no cost from [1]. Note that most reviewers will use a North American/European version of Acrobat reader, which cannot handle documents containing non-North American or non-European fonts (e.g. Asian fonts).  Please therefore do not use Asian fonts, and verify this by testing with a North American/European Acrobat reader (obtainable as above). Something as minor as including a space or punctuation character in a two-byte font can render a file unreadable. </a:t>
            </a:r>
            <a:endParaRPr lang="fr-FR" sz="20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CustomShape 1"/>
          <p:cNvSpPr/>
          <p:nvPr/>
        </p:nvSpPr>
        <p:spPr>
          <a:xfrm>
            <a:off x="380880" y="6324480"/>
            <a:ext cx="8533800" cy="45648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DBEB2E1C-06DB-434B-9012-C274F9FBA78F}" type="slidenum">
              <a:rPr lang="fr-FR" sz="1400" b="0" strike="noStrike" spc="-1">
                <a:solidFill>
                  <a:srgbClr val="000000"/>
                </a:solidFill>
                <a:uFill>
                  <a:solidFill>
                    <a:srgbClr val="FFFFFF"/>
                  </a:solidFill>
                </a:uFill>
                <a:latin typeface="Times New Roman"/>
                <a:ea typeface="ヒラギノ角ゴ Pro W3"/>
              </a:rPr>
              <a:t>21</a:t>
            </a:fld>
            <a:endParaRPr lang="fr-FR" sz="1400" b="0" strike="noStrike" spc="-1">
              <a:solidFill>
                <a:srgbClr val="000000"/>
              </a:solidFill>
              <a:uFill>
                <a:solidFill>
                  <a:srgbClr val="FFFFFF"/>
                </a:solidFill>
              </a:uFill>
              <a:latin typeface="Arial"/>
            </a:endParaRPr>
          </a:p>
        </p:txBody>
      </p:sp>
      <p:sp>
        <p:nvSpPr>
          <p:cNvPr id="137" name="CustomShape 2"/>
          <p:cNvSpPr/>
          <p:nvPr/>
        </p:nvSpPr>
        <p:spPr>
          <a:xfrm>
            <a:off x="304920" y="685800"/>
            <a:ext cx="8152560" cy="5562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2360">
              <a:lnSpc>
                <a:spcPct val="100000"/>
              </a:lnSpc>
              <a:spcBef>
                <a:spcPts val="561"/>
              </a:spcBef>
            </a:pPr>
            <a:r>
              <a:rPr lang="fr-FR" sz="2800" b="1" i="1" strike="noStrike" spc="-1">
                <a:solidFill>
                  <a:srgbClr val="BE0101"/>
                </a:solidFill>
                <a:uFill>
                  <a:solidFill>
                    <a:srgbClr val="FFFFFF"/>
                  </a:solidFill>
                </a:uFill>
                <a:latin typeface="Arial"/>
                <a:ea typeface="ヒラギノ角ゴ Pro W3"/>
              </a:rPr>
              <a:t>Acknowledgements</a:t>
            </a:r>
            <a:endParaRPr lang="fr-FR" sz="2800" b="0" strike="noStrike" spc="-1">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lang="fr-FR" sz="2800" b="0" strike="noStrike" spc="-1">
                <a:solidFill>
                  <a:srgbClr val="000000"/>
                </a:solidFill>
                <a:uFill>
                  <a:solidFill>
                    <a:srgbClr val="FFFFFF"/>
                  </a:solidFill>
                </a:uFill>
                <a:latin typeface="Times New Roman"/>
                <a:ea typeface="ヒラギノ角ゴ Pro W3"/>
              </a:rPr>
              <a:t>We thank all the volunteers, and all publications support and staff, who wrote and provided helpful comments on previous versions of this document. As well authors 1, 2, &amp; 3 gratefully acknowledge the grant from NSF (#1234-2013-ABC). Author 4 for example may want to acknowledge a supervisor/manager from their original employer. This whole paragraph is just for example … Some of the references cited in this paper are included for illustrative purposes only.</a:t>
            </a:r>
            <a:endParaRPr lang="fr-FR" sz="28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CustomShape 1"/>
          <p:cNvSpPr/>
          <p:nvPr/>
        </p:nvSpPr>
        <p:spPr>
          <a:xfrm>
            <a:off x="380880" y="6324480"/>
            <a:ext cx="8533800" cy="45648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F389C82E-0F53-491B-B15E-969BE9651482}" type="slidenum">
              <a:rPr lang="fr-FR" sz="1400" b="0" strike="noStrike" spc="-1">
                <a:solidFill>
                  <a:srgbClr val="000000"/>
                </a:solidFill>
                <a:uFill>
                  <a:solidFill>
                    <a:srgbClr val="FFFFFF"/>
                  </a:solidFill>
                </a:uFill>
                <a:latin typeface="Times New Roman"/>
                <a:ea typeface="ヒラギノ角ゴ Pro W3"/>
              </a:rPr>
              <a:t>22</a:t>
            </a:fld>
            <a:endParaRPr lang="fr-FR" sz="1400" b="0" strike="noStrike" spc="-1">
              <a:solidFill>
                <a:srgbClr val="000000"/>
              </a:solidFill>
              <a:uFill>
                <a:solidFill>
                  <a:srgbClr val="FFFFFF"/>
                </a:solidFill>
              </a:uFill>
              <a:latin typeface="Arial"/>
            </a:endParaRPr>
          </a:p>
        </p:txBody>
      </p:sp>
      <p:sp>
        <p:nvSpPr>
          <p:cNvPr id="139" name="CustomShape 2"/>
          <p:cNvSpPr/>
          <p:nvPr/>
        </p:nvSpPr>
        <p:spPr>
          <a:xfrm>
            <a:off x="304920" y="457200"/>
            <a:ext cx="8152560" cy="59428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609480" indent="-608760">
              <a:lnSpc>
                <a:spcPct val="80000"/>
              </a:lnSpc>
              <a:spcBef>
                <a:spcPts val="479"/>
              </a:spcBef>
            </a:pPr>
            <a:r>
              <a:rPr lang="fr-FR" sz="2400" b="1" i="1" strike="noStrike" spc="-1">
                <a:solidFill>
                  <a:srgbClr val="BE0101"/>
                </a:solidFill>
                <a:uFill>
                  <a:solidFill>
                    <a:srgbClr val="FFFFFF"/>
                  </a:solidFill>
                </a:uFill>
                <a:latin typeface="Arial"/>
                <a:ea typeface="ヒラギノ角ゴ Pro W3"/>
              </a:rPr>
              <a:t>References</a:t>
            </a:r>
            <a:endParaRPr lang="fr-FR" sz="2400" b="0" strike="noStrike" spc="-1">
              <a:solidFill>
                <a:srgbClr val="000000"/>
              </a:solidFill>
              <a:uFill>
                <a:solidFill>
                  <a:srgbClr val="FFFFFF"/>
                </a:solidFill>
              </a:uFill>
              <a:latin typeface="Arial"/>
            </a:endParaRPr>
          </a:p>
          <a:p>
            <a:pPr marL="609480" indent="-608760">
              <a:lnSpc>
                <a:spcPct val="80000"/>
              </a:lnSpc>
              <a:spcBef>
                <a:spcPts val="879"/>
              </a:spcBef>
              <a:buClr>
                <a:srgbClr val="B60623"/>
              </a:buClr>
              <a:buFont typeface="Wingdings" charset="2"/>
              <a:buChar char=""/>
            </a:pPr>
            <a:r>
              <a:rPr lang="fr-FR" sz="2200" b="0" strike="noStrike" spc="-1">
                <a:solidFill>
                  <a:srgbClr val="000000"/>
                </a:solidFill>
                <a:uFill>
                  <a:solidFill>
                    <a:srgbClr val="FFFFFF"/>
                  </a:solidFill>
                </a:uFill>
                <a:latin typeface="Arial"/>
                <a:ea typeface="ヒラギノ角ゴ Pro W3"/>
              </a:rPr>
              <a:t>Allis, L.V., “Searching for Solutions in Games and Artificial Intelligence”, Ph. D. thesis, University of Limburg, Maastricht, p. 167, 1997</a:t>
            </a:r>
            <a:endParaRPr lang="fr-FR" sz="2200" b="0" strike="noStrike" spc="-1">
              <a:solidFill>
                <a:srgbClr val="000000"/>
              </a:solidFill>
              <a:uFill>
                <a:solidFill>
                  <a:srgbClr val="FFFFFF"/>
                </a:solidFill>
              </a:uFill>
              <a:latin typeface="Arial"/>
            </a:endParaRPr>
          </a:p>
          <a:p>
            <a:pPr marL="609480" indent="-608760">
              <a:lnSpc>
                <a:spcPct val="80000"/>
              </a:lnSpc>
              <a:spcBef>
                <a:spcPts val="879"/>
              </a:spcBef>
              <a:buClr>
                <a:srgbClr val="B60623"/>
              </a:buClr>
              <a:buFont typeface="Wingdings" charset="2"/>
              <a:buChar char=""/>
            </a:pPr>
            <a:r>
              <a:rPr lang="fr-FR" sz="2200" b="0" strike="noStrike" spc="-1">
                <a:solidFill>
                  <a:srgbClr val="000000"/>
                </a:solidFill>
                <a:uFill>
                  <a:solidFill>
                    <a:srgbClr val="FFFFFF"/>
                  </a:solidFill>
                </a:uFill>
                <a:latin typeface="Arial"/>
                <a:ea typeface="ヒラギノ角ゴ Pro W3"/>
              </a:rPr>
              <a:t>Binkley, K., Seehart, K., and Hagiwara, M., “A Study of Artificial Neural Network Architectures for Othello Evaluation Functions</a:t>
            </a:r>
            <a:r>
              <a:rPr lang="fr-FR" sz="2200" b="0" i="1" strike="noStrike" spc="-1">
                <a:solidFill>
                  <a:srgbClr val="000000"/>
                </a:solidFill>
                <a:uFill>
                  <a:solidFill>
                    <a:srgbClr val="FFFFFF"/>
                  </a:solidFill>
                </a:uFill>
                <a:latin typeface="Arial"/>
                <a:ea typeface="ヒラギノ角ゴ Pro W3"/>
              </a:rPr>
              <a:t>”, Information and Media Technologies</a:t>
            </a:r>
            <a:r>
              <a:rPr lang="fr-FR" sz="2200" b="0" strike="noStrike" spc="-1">
                <a:solidFill>
                  <a:srgbClr val="000000"/>
                </a:solidFill>
                <a:uFill>
                  <a:solidFill>
                    <a:srgbClr val="FFFFFF"/>
                  </a:solidFill>
                </a:uFill>
                <a:latin typeface="Arial"/>
                <a:ea typeface="ヒラギノ角ゴ Pro W3"/>
              </a:rPr>
              <a:t>, vol. 2, no. 4, pp.1129-1139, 2007</a:t>
            </a:r>
            <a:endParaRPr lang="fr-FR" sz="2200" b="0" strike="noStrike" spc="-1">
              <a:solidFill>
                <a:srgbClr val="000000"/>
              </a:solidFill>
              <a:uFill>
                <a:solidFill>
                  <a:srgbClr val="FFFFFF"/>
                </a:solidFill>
              </a:uFill>
              <a:latin typeface="Arial"/>
            </a:endParaRPr>
          </a:p>
          <a:p>
            <a:pPr marL="609480" indent="-608760">
              <a:lnSpc>
                <a:spcPct val="80000"/>
              </a:lnSpc>
              <a:spcBef>
                <a:spcPts val="879"/>
              </a:spcBef>
              <a:buClr>
                <a:srgbClr val="B60623"/>
              </a:buClr>
              <a:buFont typeface="Wingdings" charset="2"/>
              <a:buChar char=""/>
            </a:pPr>
            <a:r>
              <a:rPr lang="fr-FR" sz="2200" b="0" strike="noStrike" spc="-1">
                <a:solidFill>
                  <a:srgbClr val="000000"/>
                </a:solidFill>
                <a:uFill>
                  <a:solidFill>
                    <a:srgbClr val="FFFFFF"/>
                  </a:solidFill>
                </a:uFill>
                <a:latin typeface="Arial"/>
                <a:ea typeface="ヒラギノ角ゴ Pro W3"/>
              </a:rPr>
              <a:t>Bledsoe, W. W. and Browning, I. ,“Pattern recognition and reading by machine,” in </a:t>
            </a:r>
            <a:r>
              <a:rPr lang="fr-FR" sz="2200" b="0" i="1" strike="noStrike" spc="-1">
                <a:solidFill>
                  <a:srgbClr val="000000"/>
                </a:solidFill>
                <a:uFill>
                  <a:solidFill>
                    <a:srgbClr val="FFFFFF"/>
                  </a:solidFill>
                </a:uFill>
                <a:latin typeface="Arial"/>
                <a:ea typeface="ヒラギノ角ゴ Pro W3"/>
              </a:rPr>
              <a:t>Proceedings of the Eastern Joint Computer Conference</a:t>
            </a:r>
            <a:r>
              <a:rPr lang="fr-FR" sz="2200" b="0" strike="noStrike" spc="-1">
                <a:solidFill>
                  <a:srgbClr val="000000"/>
                </a:solidFill>
                <a:uFill>
                  <a:solidFill>
                    <a:srgbClr val="FFFFFF"/>
                  </a:solidFill>
                </a:uFill>
                <a:latin typeface="Arial"/>
                <a:ea typeface="ヒラギノ角ゴ Pro W3"/>
              </a:rPr>
              <a:t>,   pp. 225–232, 1959</a:t>
            </a:r>
            <a:endParaRPr lang="fr-FR" sz="2200" b="0" strike="noStrike" spc="-1">
              <a:solidFill>
                <a:srgbClr val="000000"/>
              </a:solidFill>
              <a:uFill>
                <a:solidFill>
                  <a:srgbClr val="FFFFFF"/>
                </a:solidFill>
              </a:uFill>
              <a:latin typeface="Arial"/>
            </a:endParaRPr>
          </a:p>
          <a:p>
            <a:pPr marL="609480" indent="-608760">
              <a:lnSpc>
                <a:spcPct val="80000"/>
              </a:lnSpc>
              <a:spcBef>
                <a:spcPts val="879"/>
              </a:spcBef>
              <a:buClr>
                <a:srgbClr val="B60623"/>
              </a:buClr>
              <a:buFont typeface="Wingdings" charset="2"/>
              <a:buChar char=""/>
            </a:pPr>
            <a:r>
              <a:rPr lang="fr-FR" sz="2200" b="0" strike="noStrike" spc="-1">
                <a:solidFill>
                  <a:srgbClr val="000000"/>
                </a:solidFill>
                <a:uFill>
                  <a:solidFill>
                    <a:srgbClr val="FFFFFF"/>
                  </a:solidFill>
                </a:uFill>
                <a:latin typeface="Arial"/>
                <a:ea typeface="ヒラギノ角ゴ Pro W3"/>
              </a:rPr>
              <a:t>Bucci, A., and Pollack, J. B., “Focusing vs. Intransitivity”, </a:t>
            </a:r>
            <a:r>
              <a:t/>
            </a:r>
            <a:br/>
            <a:r>
              <a:rPr lang="fr-FR" sz="2200" b="0" i="1" strike="noStrike" spc="-1">
                <a:solidFill>
                  <a:srgbClr val="000000"/>
                </a:solidFill>
                <a:uFill>
                  <a:solidFill>
                    <a:srgbClr val="FFFFFF"/>
                  </a:solidFill>
                </a:uFill>
                <a:latin typeface="Arial"/>
                <a:ea typeface="ヒラギノ角ゴ Pro W3"/>
              </a:rPr>
              <a:t>Proceedings of the Genetic and Evolutionary Computation Conference</a:t>
            </a:r>
            <a:r>
              <a:rPr lang="fr-FR" sz="2200" b="0" strike="noStrike" spc="-1">
                <a:solidFill>
                  <a:srgbClr val="000000"/>
                </a:solidFill>
                <a:uFill>
                  <a:solidFill>
                    <a:srgbClr val="FFFFFF"/>
                  </a:solidFill>
                </a:uFill>
                <a:latin typeface="Arial"/>
                <a:ea typeface="ヒラギノ角ゴ Pro W3"/>
              </a:rPr>
              <a:t>, </a:t>
            </a:r>
            <a:r>
              <a:rPr lang="fr-FR" sz="2200" b="0" i="1" strike="noStrike" spc="-1">
                <a:solidFill>
                  <a:srgbClr val="000000"/>
                </a:solidFill>
                <a:uFill>
                  <a:solidFill>
                    <a:srgbClr val="FFFFFF"/>
                  </a:solidFill>
                </a:uFill>
                <a:latin typeface="Arial"/>
                <a:ea typeface="ヒラギノ角ゴ Pro W3"/>
              </a:rPr>
              <a:t>GECCO 2003, LNCS 2723</a:t>
            </a:r>
            <a:r>
              <a:rPr lang="fr-FR" sz="2200" b="0" strike="noStrike" spc="-1">
                <a:solidFill>
                  <a:srgbClr val="000000"/>
                </a:solidFill>
                <a:uFill>
                  <a:solidFill>
                    <a:srgbClr val="FFFFFF"/>
                  </a:solidFill>
                </a:uFill>
                <a:latin typeface="Arial"/>
                <a:ea typeface="ヒラギノ角ゴ Pro W3"/>
              </a:rPr>
              <a:t>, pp. 250-261, 2003</a:t>
            </a:r>
            <a:endParaRPr lang="fr-FR" sz="2200" b="0" strike="noStrike" spc="-1">
              <a:solidFill>
                <a:srgbClr val="000000"/>
              </a:solidFill>
              <a:uFill>
                <a:solidFill>
                  <a:srgbClr val="FFFFFF"/>
                </a:solidFill>
              </a:uFill>
              <a:latin typeface="Arial"/>
            </a:endParaRPr>
          </a:p>
          <a:p>
            <a:pPr marL="609480" indent="-608760">
              <a:lnSpc>
                <a:spcPct val="80000"/>
              </a:lnSpc>
              <a:spcBef>
                <a:spcPts val="879"/>
              </a:spcBef>
              <a:buClr>
                <a:srgbClr val="B60623"/>
              </a:buClr>
              <a:buFont typeface="Wingdings" charset="2"/>
              <a:buChar char=""/>
            </a:pPr>
            <a:r>
              <a:rPr lang="fr-FR" sz="2200" b="0" strike="noStrike" spc="-1">
                <a:solidFill>
                  <a:srgbClr val="000000"/>
                </a:solidFill>
                <a:uFill>
                  <a:solidFill>
                    <a:srgbClr val="FFFFFF"/>
                  </a:solidFill>
                </a:uFill>
                <a:latin typeface="Arial"/>
                <a:ea typeface="ヒラギノ角ゴ Pro W3"/>
              </a:rPr>
              <a:t>ETC</a:t>
            </a:r>
            <a:endParaRPr lang="fr-FR" sz="2200" b="0" strike="noStrike" spc="-1">
              <a:solidFill>
                <a:srgbClr val="000000"/>
              </a:solidFill>
              <a:uFill>
                <a:solidFill>
                  <a:srgbClr val="FFFFFF"/>
                </a:solidFill>
              </a:uFill>
              <a:latin typeface="Arial"/>
            </a:endParaRPr>
          </a:p>
          <a:p>
            <a:pPr marL="609480" indent="-608760">
              <a:lnSpc>
                <a:spcPct val="80000"/>
              </a:lnSpc>
              <a:spcBef>
                <a:spcPts val="879"/>
              </a:spcBef>
              <a:buClr>
                <a:srgbClr val="B60623"/>
              </a:buClr>
              <a:buFont typeface="Wingdings" charset="2"/>
              <a:buChar char=""/>
            </a:pPr>
            <a:r>
              <a:rPr lang="fr-FR" sz="2200" b="0" strike="noStrike" spc="-1">
                <a:solidFill>
                  <a:srgbClr val="000000"/>
                </a:solidFill>
                <a:uFill>
                  <a:solidFill>
                    <a:srgbClr val="FFFFFF"/>
                  </a:solidFill>
                </a:uFill>
                <a:latin typeface="Arial"/>
                <a:ea typeface="ヒラギノ角ゴ Pro W3"/>
              </a:rPr>
              <a:t>ETC</a:t>
            </a:r>
            <a:endParaRPr lang="fr-FR" sz="22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CustomShape 1"/>
          <p:cNvSpPr/>
          <p:nvPr/>
        </p:nvSpPr>
        <p:spPr>
          <a:xfrm>
            <a:off x="380880" y="6324480"/>
            <a:ext cx="8533800" cy="45648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67F2078D-ADA7-42C2-8723-B198824990E4}" type="slidenum">
              <a:rPr lang="fr-FR" sz="1400" b="0" strike="noStrike" spc="-1">
                <a:solidFill>
                  <a:srgbClr val="000000"/>
                </a:solidFill>
                <a:uFill>
                  <a:solidFill>
                    <a:srgbClr val="FFFFFF"/>
                  </a:solidFill>
                </a:uFill>
                <a:latin typeface="Times New Roman"/>
                <a:ea typeface="ヒラギノ角ゴ Pro W3"/>
              </a:rPr>
              <a:t>3</a:t>
            </a:fld>
            <a:endParaRPr lang="fr-FR" sz="1400" b="0" strike="noStrike" spc="-1">
              <a:solidFill>
                <a:srgbClr val="000000"/>
              </a:solidFill>
              <a:uFill>
                <a:solidFill>
                  <a:srgbClr val="FFFFFF"/>
                </a:solidFill>
              </a:uFill>
              <a:latin typeface="Arial"/>
            </a:endParaRPr>
          </a:p>
        </p:txBody>
      </p:sp>
      <p:sp>
        <p:nvSpPr>
          <p:cNvPr id="91" name="CustomShape 2"/>
          <p:cNvSpPr/>
          <p:nvPr/>
        </p:nvSpPr>
        <p:spPr>
          <a:xfrm>
            <a:off x="380880" y="457200"/>
            <a:ext cx="8370000" cy="6400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2360">
              <a:lnSpc>
                <a:spcPct val="100000"/>
              </a:lnSpc>
              <a:spcBef>
                <a:spcPts val="641"/>
              </a:spcBef>
            </a:pPr>
            <a:r>
              <a:rPr lang="fr-FR" sz="3200" b="1" strike="noStrike" spc="-1">
                <a:solidFill>
                  <a:srgbClr val="BE0101"/>
                </a:solidFill>
                <a:uFill>
                  <a:solidFill>
                    <a:srgbClr val="FFFFFF"/>
                  </a:solidFill>
                </a:uFill>
                <a:latin typeface="Arial"/>
                <a:ea typeface="ヒラギノ角ゴ Pro W3"/>
              </a:rPr>
              <a:t>Course Agenda</a:t>
            </a:r>
            <a:endParaRPr lang="fr-FR" sz="3200" b="0" strike="noStrike" spc="-1">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lang="fr-FR" sz="2400" b="0" strike="noStrike" spc="-1">
                <a:solidFill>
                  <a:srgbClr val="000000"/>
                </a:solidFill>
                <a:uFill>
                  <a:solidFill>
                    <a:srgbClr val="FFFFFF"/>
                  </a:solidFill>
                </a:uFill>
                <a:latin typeface="Arial"/>
                <a:ea typeface="ヒラギノ角ゴ Pro W3"/>
              </a:rPr>
              <a:t>Introduction</a:t>
            </a:r>
            <a:endParaRPr lang="fr-FR" sz="2400" b="0" strike="noStrike" spc="-1">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lang="fr-FR" sz="2400" b="0" strike="noStrike" spc="-1">
                <a:solidFill>
                  <a:srgbClr val="000000"/>
                </a:solidFill>
                <a:uFill>
                  <a:solidFill>
                    <a:srgbClr val="FFFFFF"/>
                  </a:solidFill>
                </a:uFill>
                <a:latin typeface="Arial"/>
                <a:ea typeface="ヒラギノ角ゴ Pro W3"/>
              </a:rPr>
              <a:t>Step 1</a:t>
            </a:r>
            <a:endParaRPr lang="fr-FR" sz="2400" b="0" strike="noStrike" spc="-1">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lang="fr-FR" sz="2400" b="0" strike="noStrike" spc="-1">
                <a:solidFill>
                  <a:srgbClr val="000000"/>
                </a:solidFill>
                <a:uFill>
                  <a:solidFill>
                    <a:srgbClr val="FFFFFF"/>
                  </a:solidFill>
                </a:uFill>
                <a:latin typeface="Arial"/>
                <a:ea typeface="ヒラギノ角ゴ Pro W3"/>
              </a:rPr>
              <a:t>Step 2</a:t>
            </a:r>
            <a:endParaRPr lang="fr-FR" sz="2400" b="0" strike="noStrike" spc="-1">
              <a:solidFill>
                <a:srgbClr val="000000"/>
              </a:solidFill>
              <a:uFill>
                <a:solidFill>
                  <a:srgbClr val="FFFFFF"/>
                </a:solidFill>
              </a:uFill>
              <a:latin typeface="Arial"/>
            </a:endParaRPr>
          </a:p>
          <a:p>
            <a:pPr marL="743040" lvl="1" indent="-285120">
              <a:lnSpc>
                <a:spcPct val="100000"/>
              </a:lnSpc>
              <a:spcBef>
                <a:spcPts val="479"/>
              </a:spcBef>
              <a:buClr>
                <a:srgbClr val="000000"/>
              </a:buClr>
              <a:buFont typeface="Symbol"/>
              <a:buChar char=""/>
            </a:pPr>
            <a:r>
              <a:rPr lang="fr-FR" sz="2400" b="0" strike="noStrike" spc="-1">
                <a:solidFill>
                  <a:srgbClr val="000000"/>
                </a:solidFill>
                <a:uFill>
                  <a:solidFill>
                    <a:srgbClr val="FFFFFF"/>
                  </a:solidFill>
                </a:uFill>
                <a:latin typeface="Arial"/>
                <a:ea typeface="ヒラギノ角ゴ Pro W3"/>
              </a:rPr>
              <a:t>Clustering</a:t>
            </a:r>
            <a:endParaRPr lang="fr-FR" sz="2400" b="0" strike="noStrike" spc="-1">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lang="fr-FR" sz="2400" b="0" strike="noStrike" spc="-1">
                <a:solidFill>
                  <a:srgbClr val="000000"/>
                </a:solidFill>
                <a:uFill>
                  <a:solidFill>
                    <a:srgbClr val="FFFFFF"/>
                  </a:solidFill>
                </a:uFill>
                <a:latin typeface="Arial"/>
                <a:ea typeface="ヒラギノ角ゴ Pro W3"/>
              </a:rPr>
              <a:t>Step 3</a:t>
            </a:r>
            <a:endParaRPr lang="fr-FR" sz="2400" b="0" strike="noStrike" spc="-1">
              <a:solidFill>
                <a:srgbClr val="000000"/>
              </a:solidFill>
              <a:uFill>
                <a:solidFill>
                  <a:srgbClr val="FFFFFF"/>
                </a:solidFill>
              </a:uFill>
              <a:latin typeface="Arial"/>
            </a:endParaRPr>
          </a:p>
          <a:p>
            <a:pPr marL="743040" lvl="1" indent="-285120">
              <a:lnSpc>
                <a:spcPct val="100000"/>
              </a:lnSpc>
              <a:spcBef>
                <a:spcPts val="479"/>
              </a:spcBef>
              <a:buClr>
                <a:srgbClr val="000000"/>
              </a:buClr>
              <a:buFont typeface="Symbol"/>
              <a:buChar char=""/>
            </a:pPr>
            <a:r>
              <a:rPr lang="fr-FR" sz="2400" b="0" strike="noStrike" spc="-1">
                <a:solidFill>
                  <a:srgbClr val="000000"/>
                </a:solidFill>
                <a:uFill>
                  <a:solidFill>
                    <a:srgbClr val="FFFFFF"/>
                  </a:solidFill>
                </a:uFill>
                <a:latin typeface="Arial"/>
                <a:ea typeface="ヒラギノ角ゴ Pro W3"/>
              </a:rPr>
              <a:t>Sample Graphs</a:t>
            </a:r>
            <a:endParaRPr lang="fr-FR" sz="2400" b="0" strike="noStrike" spc="-1">
              <a:solidFill>
                <a:srgbClr val="000000"/>
              </a:solidFill>
              <a:uFill>
                <a:solidFill>
                  <a:srgbClr val="FFFFFF"/>
                </a:solidFill>
              </a:uFill>
              <a:latin typeface="Arial"/>
            </a:endParaRPr>
          </a:p>
          <a:p>
            <a:pPr marL="743040" lvl="1" indent="-285120">
              <a:lnSpc>
                <a:spcPct val="100000"/>
              </a:lnSpc>
              <a:spcBef>
                <a:spcPts val="479"/>
              </a:spcBef>
              <a:buClr>
                <a:srgbClr val="000000"/>
              </a:buClr>
              <a:buFont typeface="Symbol"/>
              <a:buChar char=""/>
            </a:pPr>
            <a:r>
              <a:rPr lang="fr-FR" sz="2400" b="0" strike="noStrike" spc="-1">
                <a:solidFill>
                  <a:srgbClr val="000000"/>
                </a:solidFill>
                <a:uFill>
                  <a:solidFill>
                    <a:srgbClr val="FFFFFF"/>
                  </a:solidFill>
                </a:uFill>
                <a:latin typeface="Arial"/>
                <a:ea typeface="ヒラギノ角ゴ Pro W3"/>
              </a:rPr>
              <a:t>Sample Table</a:t>
            </a:r>
            <a:endParaRPr lang="fr-FR" sz="2400" b="0" strike="noStrike" spc="-1">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lang="fr-FR" sz="2400" b="0" strike="noStrike" spc="-1">
                <a:solidFill>
                  <a:srgbClr val="000000"/>
                </a:solidFill>
                <a:uFill>
                  <a:solidFill>
                    <a:srgbClr val="FFFFFF"/>
                  </a:solidFill>
                </a:uFill>
                <a:latin typeface="Arial"/>
                <a:ea typeface="ヒラギノ角ゴ Pro W3"/>
              </a:rPr>
              <a:t>Step 4</a:t>
            </a:r>
            <a:endParaRPr lang="fr-FR" sz="2400" b="0" strike="noStrike" spc="-1">
              <a:solidFill>
                <a:srgbClr val="000000"/>
              </a:solidFill>
              <a:uFill>
                <a:solidFill>
                  <a:srgbClr val="FFFFFF"/>
                </a:solidFill>
              </a:uFill>
              <a:latin typeface="Arial"/>
            </a:endParaRPr>
          </a:p>
          <a:p>
            <a:pPr marL="743040" lvl="1" indent="-285120">
              <a:lnSpc>
                <a:spcPct val="100000"/>
              </a:lnSpc>
              <a:spcBef>
                <a:spcPts val="479"/>
              </a:spcBef>
              <a:buClr>
                <a:srgbClr val="000000"/>
              </a:buClr>
              <a:buFont typeface="Symbol"/>
              <a:buChar char=""/>
            </a:pPr>
            <a:r>
              <a:rPr lang="fr-FR" sz="2400" b="0" strike="noStrike" spc="-1">
                <a:solidFill>
                  <a:srgbClr val="000000"/>
                </a:solidFill>
                <a:uFill>
                  <a:solidFill>
                    <a:srgbClr val="FFFFFF"/>
                  </a:solidFill>
                </a:uFill>
                <a:latin typeface="Arial"/>
                <a:ea typeface="ヒラギノ角ゴ Pro W3"/>
              </a:rPr>
              <a:t>Networks</a:t>
            </a:r>
            <a:endParaRPr lang="fr-FR" sz="2400" b="0" strike="noStrike" spc="-1">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lang="fr-FR" sz="2400" b="0" strike="noStrike" spc="-1">
                <a:solidFill>
                  <a:srgbClr val="000000"/>
                </a:solidFill>
                <a:uFill>
                  <a:solidFill>
                    <a:srgbClr val="FFFFFF"/>
                  </a:solidFill>
                </a:uFill>
                <a:latin typeface="Arial"/>
                <a:ea typeface="ヒラギノ角ゴ Pro W3"/>
              </a:rPr>
              <a:t>Step 5</a:t>
            </a:r>
            <a:endParaRPr lang="fr-FR" sz="2400" b="0" strike="noStrike" spc="-1">
              <a:solidFill>
                <a:srgbClr val="000000"/>
              </a:solidFill>
              <a:uFill>
                <a:solidFill>
                  <a:srgbClr val="FFFFFF"/>
                </a:solidFill>
              </a:uFill>
              <a:latin typeface="Arial"/>
            </a:endParaRPr>
          </a:p>
          <a:p>
            <a:pPr marL="343080" indent="-342360">
              <a:lnSpc>
                <a:spcPct val="100000"/>
              </a:lnSpc>
              <a:spcBef>
                <a:spcPts val="479"/>
              </a:spcBef>
              <a:buClr>
                <a:srgbClr val="B60623"/>
              </a:buClr>
              <a:buFont typeface="Wingdings" charset="2"/>
              <a:buChar char=""/>
            </a:pPr>
            <a:r>
              <a:rPr lang="fr-FR" sz="2400" b="0" strike="noStrike" spc="-1">
                <a:solidFill>
                  <a:srgbClr val="000000"/>
                </a:solidFill>
                <a:uFill>
                  <a:solidFill>
                    <a:srgbClr val="FFFFFF"/>
                  </a:solidFill>
                </a:uFill>
                <a:latin typeface="Arial"/>
                <a:ea typeface="ヒラギノ角ゴ Pro W3"/>
              </a:rPr>
              <a:t>Overview, Examples, Questions &amp; Discussion</a:t>
            </a:r>
            <a:endParaRPr lang="fr-FR" sz="2400" b="0" strike="noStrike" spc="-1">
              <a:solidFill>
                <a:srgbClr val="000000"/>
              </a:solidFill>
              <a:uFill>
                <a:solidFill>
                  <a:srgbClr val="FFFFFF"/>
                </a:solidFill>
              </a:uFill>
              <a:latin typeface="Arial"/>
            </a:endParaRPr>
          </a:p>
        </p:txBody>
      </p:sp>
      <p:pic>
        <p:nvPicPr>
          <p:cNvPr id="5" name="Imagen 4" descr="gecco2020-logo.p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7212600" y="164024"/>
            <a:ext cx="1899246" cy="1652452"/>
          </a:xfrm>
          <a:prstGeom prst="rect">
            <a:avLst/>
          </a:prstGeom>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CustomShape 1"/>
          <p:cNvSpPr/>
          <p:nvPr/>
        </p:nvSpPr>
        <p:spPr>
          <a:xfrm>
            <a:off x="380880" y="6324480"/>
            <a:ext cx="8533800" cy="45648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F37BA1F4-883F-4A27-9A32-680A4BB9A137}" type="slidenum">
              <a:rPr lang="fr-FR" sz="1400" b="0" strike="noStrike" spc="-1">
                <a:solidFill>
                  <a:srgbClr val="000000"/>
                </a:solidFill>
                <a:uFill>
                  <a:solidFill>
                    <a:srgbClr val="FFFFFF"/>
                  </a:solidFill>
                </a:uFill>
                <a:latin typeface="Times New Roman"/>
                <a:ea typeface="ヒラギノ角ゴ Pro W3"/>
              </a:rPr>
              <a:t>4</a:t>
            </a:fld>
            <a:endParaRPr lang="fr-FR" sz="1400" b="0" strike="noStrike" spc="-1">
              <a:solidFill>
                <a:srgbClr val="000000"/>
              </a:solidFill>
              <a:uFill>
                <a:solidFill>
                  <a:srgbClr val="FFFFFF"/>
                </a:solidFill>
              </a:uFill>
              <a:latin typeface="Arial"/>
            </a:endParaRPr>
          </a:p>
        </p:txBody>
      </p:sp>
      <p:sp>
        <p:nvSpPr>
          <p:cNvPr id="94" name="CustomShape 2"/>
          <p:cNvSpPr/>
          <p:nvPr/>
        </p:nvSpPr>
        <p:spPr>
          <a:xfrm>
            <a:off x="304920" y="228600"/>
            <a:ext cx="8252640" cy="50284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2360">
              <a:lnSpc>
                <a:spcPct val="80000"/>
              </a:lnSpc>
              <a:spcBef>
                <a:spcPts val="641"/>
              </a:spcBef>
            </a:pPr>
            <a:r>
              <a:rPr lang="fr-FR" sz="3200" b="1" i="1" strike="noStrike" spc="-1">
                <a:solidFill>
                  <a:srgbClr val="BE0101"/>
                </a:solidFill>
                <a:uFill>
                  <a:solidFill>
                    <a:srgbClr val="FFFFFF"/>
                  </a:solidFill>
                </a:uFill>
                <a:latin typeface="Arial"/>
                <a:ea typeface="ヒラギノ角ゴ Pro W3"/>
              </a:rPr>
              <a:t>Images &amp; Figures Recommendations</a:t>
            </a:r>
            <a:r>
              <a:t/>
            </a:r>
            <a:br/>
            <a:endParaRPr lang="fr-FR" sz="3200" b="0" strike="noStrike" spc="-1">
              <a:solidFill>
                <a:srgbClr val="000000"/>
              </a:solidFill>
              <a:uFill>
                <a:solidFill>
                  <a:srgbClr val="FFFFFF"/>
                </a:solidFill>
              </a:uFill>
              <a:latin typeface="Arial"/>
            </a:endParaRPr>
          </a:p>
          <a:p>
            <a:pPr marL="343080" indent="-342360">
              <a:lnSpc>
                <a:spcPct val="80000"/>
              </a:lnSpc>
              <a:spcBef>
                <a:spcPts val="400"/>
              </a:spcBef>
              <a:spcAft>
                <a:spcPts val="1199"/>
              </a:spcAft>
              <a:buClr>
                <a:srgbClr val="B60623"/>
              </a:buClr>
              <a:buFont typeface="Wingdings" charset="2"/>
              <a:buChar char=""/>
            </a:pPr>
            <a:r>
              <a:rPr lang="fr-FR" sz="2000" b="1" strike="noStrike" spc="-1">
                <a:solidFill>
                  <a:srgbClr val="000000"/>
                </a:solidFill>
                <a:uFill>
                  <a:solidFill>
                    <a:srgbClr val="FFFFFF"/>
                  </a:solidFill>
                </a:uFill>
                <a:latin typeface="Arial"/>
                <a:ea typeface="ヒラギノ角ゴ Pro W3"/>
              </a:rPr>
              <a:t>Colors and Black &amp; White (Gray Scale) Print Testing. </a:t>
            </a:r>
            <a:r>
              <a:rPr lang="fr-FR" sz="2000" b="0" strike="noStrike" spc="-1">
                <a:solidFill>
                  <a:srgbClr val="000000"/>
                </a:solidFill>
                <a:uFill>
                  <a:solidFill>
                    <a:srgbClr val="FFFFFF"/>
                  </a:solidFill>
                </a:uFill>
                <a:latin typeface="Arial"/>
                <a:ea typeface="ヒラギノ角ゴ Pro W3"/>
              </a:rPr>
              <a:t>If you have any images in color, please print your paper out in black and white to ensure that the tones and screens used in your images or figures reproduce well in black and white, too.</a:t>
            </a:r>
            <a:r>
              <a:rPr lang="fr-FR" sz="2000" b="1" strike="noStrike" spc="-1">
                <a:solidFill>
                  <a:srgbClr val="000000"/>
                </a:solidFill>
                <a:uFill>
                  <a:solidFill>
                    <a:srgbClr val="FFFFFF"/>
                  </a:solidFill>
                </a:uFill>
                <a:latin typeface="Arial"/>
                <a:ea typeface="ヒラギノ角ゴ Pro W3"/>
              </a:rPr>
              <a:t> </a:t>
            </a:r>
            <a:endParaRPr lang="fr-FR" sz="2000" b="0" strike="noStrike" spc="-1">
              <a:solidFill>
                <a:srgbClr val="000000"/>
              </a:solidFill>
              <a:uFill>
                <a:solidFill>
                  <a:srgbClr val="FFFFFF"/>
                </a:solidFill>
              </a:uFill>
              <a:latin typeface="Arial"/>
            </a:endParaRPr>
          </a:p>
          <a:p>
            <a:pPr marL="343080" indent="-342360">
              <a:lnSpc>
                <a:spcPct val="80000"/>
              </a:lnSpc>
              <a:spcBef>
                <a:spcPts val="400"/>
              </a:spcBef>
              <a:spcAft>
                <a:spcPts val="1199"/>
              </a:spcAft>
              <a:buClr>
                <a:srgbClr val="B60623"/>
              </a:buClr>
              <a:buFont typeface="Wingdings" charset="2"/>
              <a:buChar char=""/>
            </a:pPr>
            <a:r>
              <a:rPr lang="fr-FR" sz="2000" b="1" strike="noStrike" spc="-1">
                <a:solidFill>
                  <a:srgbClr val="000000"/>
                </a:solidFill>
                <a:uFill>
                  <a:solidFill>
                    <a:srgbClr val="FFFFFF"/>
                  </a:solidFill>
                </a:uFill>
                <a:latin typeface="Arial"/>
                <a:ea typeface="ヒラギノ角ゴ Pro W3"/>
              </a:rPr>
              <a:t>Resolution &amp; CMYK: </a:t>
            </a:r>
            <a:r>
              <a:rPr lang="fr-FR" sz="2000" b="0" strike="noStrike" spc="-1">
                <a:solidFill>
                  <a:srgbClr val="000000"/>
                </a:solidFill>
                <a:uFill>
                  <a:solidFill>
                    <a:srgbClr val="FFFFFF"/>
                  </a:solidFill>
                </a:uFill>
                <a:latin typeface="Arial"/>
                <a:ea typeface="ヒラギノ角ゴ Pro W3"/>
              </a:rPr>
              <a:t>Images in your document should be at least 300 or 600 dpi for quality reproduction and saved as .tif images (or other compatible format that supports print quality resolution). When creating or revising your images for inclusion in the paper, we recommend choosing CMYK (and not RGB) as the color profile.</a:t>
            </a:r>
            <a:endParaRPr lang="fr-FR" sz="2000" b="0" strike="noStrike" spc="-1">
              <a:solidFill>
                <a:srgbClr val="000000"/>
              </a:solidFill>
              <a:uFill>
                <a:solidFill>
                  <a:srgbClr val="FFFFFF"/>
                </a:solidFill>
              </a:uFill>
              <a:latin typeface="Arial"/>
            </a:endParaRPr>
          </a:p>
          <a:p>
            <a:pPr marL="343080" indent="-342360">
              <a:lnSpc>
                <a:spcPct val="80000"/>
              </a:lnSpc>
              <a:spcBef>
                <a:spcPts val="479"/>
              </a:spcBef>
              <a:spcAft>
                <a:spcPts val="1199"/>
              </a:spcAft>
              <a:buClr>
                <a:srgbClr val="B60623"/>
              </a:buClr>
              <a:buFont typeface="Wingdings" charset="2"/>
              <a:buChar char=""/>
            </a:pPr>
            <a:r>
              <a:rPr lang="fr-FR" sz="2000" b="1" strike="noStrike" spc="-1">
                <a:solidFill>
                  <a:srgbClr val="000000"/>
                </a:solidFill>
                <a:uFill>
                  <a:solidFill>
                    <a:srgbClr val="FFFFFF"/>
                  </a:solidFill>
                </a:uFill>
                <a:latin typeface="Arial"/>
                <a:ea typeface="ヒラギノ角ゴ Pro W3"/>
              </a:rPr>
              <a:t>Rules/Lines: </a:t>
            </a:r>
            <a:r>
              <a:rPr lang="fr-FR" sz="2000" b="0" strike="noStrike" spc="-1">
                <a:solidFill>
                  <a:srgbClr val="000000"/>
                </a:solidFill>
                <a:uFill>
                  <a:solidFill>
                    <a:srgbClr val="FFFFFF"/>
                  </a:solidFill>
                </a:uFill>
                <a:latin typeface="Arial"/>
                <a:ea typeface="ヒラギノ角ゴ Pro W3"/>
              </a:rPr>
              <a:t>Rules used in your graphs, tables, or charts must be at least 0.5+ pt. and black for quality reproduction. Finer lines and points less than this size will not reproduce well, even if you can see them on your laser printed hardcopy -- your laser printers have a far lower resolution than the imagesetters that will be used.</a:t>
            </a:r>
            <a:r>
              <a:rPr lang="fr-FR" sz="2400" b="0" strike="noStrike" spc="-1">
                <a:solidFill>
                  <a:srgbClr val="000000"/>
                </a:solidFill>
                <a:uFill>
                  <a:solidFill>
                    <a:srgbClr val="FFFFFF"/>
                  </a:solidFill>
                </a:uFill>
                <a:latin typeface="Arial"/>
                <a:ea typeface="ヒラギノ角ゴ Pro W3"/>
              </a:rPr>
              <a:t> </a:t>
            </a:r>
            <a:endParaRPr lang="fr-FR" sz="2400" b="0" strike="noStrike" spc="-1">
              <a:solidFill>
                <a:srgbClr val="000000"/>
              </a:solidFill>
              <a:uFill>
                <a:solidFill>
                  <a:srgbClr val="FFFFFF"/>
                </a:solidFill>
              </a:uFill>
              <a:latin typeface="Arial"/>
            </a:endParaRPr>
          </a:p>
        </p:txBody>
      </p:sp>
      <p:pic>
        <p:nvPicPr>
          <p:cNvPr id="5" name="Imagen 4" descr="gecco2020-logo.p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6658314" y="5128508"/>
            <a:ext cx="1899246" cy="1652452"/>
          </a:xfrm>
          <a:prstGeom prst="rect">
            <a:avLst/>
          </a:prstGeom>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CustomShape 1"/>
          <p:cNvSpPr/>
          <p:nvPr/>
        </p:nvSpPr>
        <p:spPr>
          <a:xfrm>
            <a:off x="380880" y="6324480"/>
            <a:ext cx="8533800" cy="45648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25D50646-173E-4FEC-87AB-7560AC070EE1}" type="slidenum">
              <a:rPr lang="fr-FR" sz="1400" b="0" strike="noStrike" spc="-1">
                <a:solidFill>
                  <a:srgbClr val="000000"/>
                </a:solidFill>
                <a:uFill>
                  <a:solidFill>
                    <a:srgbClr val="FFFFFF"/>
                  </a:solidFill>
                </a:uFill>
                <a:latin typeface="Times New Roman"/>
                <a:ea typeface="ヒラギノ角ゴ Pro W3"/>
              </a:rPr>
              <a:t>5</a:t>
            </a:fld>
            <a:endParaRPr lang="fr-FR" sz="1400" b="0" strike="noStrike" spc="-1">
              <a:solidFill>
                <a:srgbClr val="000000"/>
              </a:solidFill>
              <a:uFill>
                <a:solidFill>
                  <a:srgbClr val="FFFFFF"/>
                </a:solidFill>
              </a:uFill>
              <a:latin typeface="Arial"/>
            </a:endParaRPr>
          </a:p>
        </p:txBody>
      </p:sp>
      <p:sp>
        <p:nvSpPr>
          <p:cNvPr id="97" name="CustomShape 2"/>
          <p:cNvSpPr/>
          <p:nvPr/>
        </p:nvSpPr>
        <p:spPr>
          <a:xfrm>
            <a:off x="228600" y="152280"/>
            <a:ext cx="8305200" cy="64764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2360">
              <a:lnSpc>
                <a:spcPct val="100000"/>
              </a:lnSpc>
            </a:pPr>
            <a:r>
              <a:rPr lang="fr-FR" sz="2000" b="1" i="1" strike="noStrike" spc="-1">
                <a:solidFill>
                  <a:srgbClr val="BE0101"/>
                </a:solidFill>
                <a:uFill>
                  <a:solidFill>
                    <a:srgbClr val="FFFFFF"/>
                  </a:solidFill>
                </a:uFill>
                <a:latin typeface="Arial"/>
                <a:ea typeface="ヒラギノ角ゴ Pro W3"/>
              </a:rPr>
              <a:t>Images &amp; Figures Recommendations (Continued)</a:t>
            </a:r>
            <a:endParaRPr lang="fr-FR" sz="2000" b="0" strike="noStrike" spc="-1">
              <a:solidFill>
                <a:srgbClr val="000000"/>
              </a:solidFill>
              <a:uFill>
                <a:solidFill>
                  <a:srgbClr val="FFFFFF"/>
                </a:solidFill>
              </a:uFill>
              <a:latin typeface="Arial"/>
            </a:endParaRPr>
          </a:p>
          <a:p>
            <a:pPr marL="343080" indent="-342360">
              <a:lnSpc>
                <a:spcPct val="100000"/>
              </a:lnSpc>
              <a:buClr>
                <a:srgbClr val="B60623"/>
              </a:buClr>
              <a:buFont typeface="Wingdings" charset="2"/>
              <a:buChar char=""/>
            </a:pPr>
            <a:r>
              <a:rPr lang="fr-FR" sz="1800" b="1" strike="noStrike" spc="-1">
                <a:solidFill>
                  <a:srgbClr val="000000"/>
                </a:solidFill>
                <a:uFill>
                  <a:solidFill>
                    <a:srgbClr val="FFFFFF"/>
                  </a:solidFill>
                </a:uFill>
                <a:latin typeface="Arial"/>
                <a:ea typeface="ヒラギノ角ゴ Pro W3"/>
              </a:rPr>
              <a:t>TIF (EPS) vs JPG (JPEG) images. </a:t>
            </a:r>
            <a:r>
              <a:rPr lang="fr-FR" sz="1800" b="0" strike="noStrike" spc="-1">
                <a:solidFill>
                  <a:srgbClr val="000000"/>
                </a:solidFill>
                <a:uFill>
                  <a:solidFill>
                    <a:srgbClr val="FFFFFF"/>
                  </a:solidFill>
                </a:uFill>
                <a:latin typeface="Arial"/>
                <a:ea typeface="ヒラギノ角ゴ Pro W3"/>
              </a:rPr>
              <a:t>TIFs are preferred for press applications where quality takes priority over file size. When TIFs are compressed (LZW compression option when saving out of Photoshop, for example), no image data is lost, thus ensuring maximum quality. A JPEG is a compressed image format designed to keep the file size small, which makes it ideal for use in web graphics.To do this, the JPEG format actually deletes image data from the image. The higher the level of compression, the more data is removed. This is referred to as a lossy compression system. On a printout, the removed data tends to show up as blocky areas of a solid color. At higher resolutions (a minimum of 200 dpi), there's usually enough data in the JPEG file for the compression artifacts to be very noticeable.</a:t>
            </a:r>
            <a:endParaRPr lang="fr-FR" sz="1800" b="0" strike="noStrike" spc="-1">
              <a:solidFill>
                <a:srgbClr val="000000"/>
              </a:solidFill>
              <a:uFill>
                <a:solidFill>
                  <a:srgbClr val="FFFFFF"/>
                </a:solidFill>
              </a:uFill>
              <a:latin typeface="Arial"/>
            </a:endParaRPr>
          </a:p>
          <a:p>
            <a:pPr marL="343080" indent="-342360">
              <a:lnSpc>
                <a:spcPct val="100000"/>
              </a:lnSpc>
              <a:buClr>
                <a:srgbClr val="B60623"/>
              </a:buClr>
              <a:buFont typeface="Wingdings" charset="2"/>
              <a:buChar char=""/>
            </a:pPr>
            <a:r>
              <a:rPr lang="fr-FR" sz="1800" b="1" strike="noStrike" spc="-1">
                <a:solidFill>
                  <a:srgbClr val="000000"/>
                </a:solidFill>
                <a:uFill>
                  <a:solidFill>
                    <a:srgbClr val="FFFFFF"/>
                  </a:solidFill>
                </a:uFill>
                <a:latin typeface="Arial"/>
                <a:ea typeface="ヒラギノ角ゴ Pro W3"/>
              </a:rPr>
              <a:t>Fonts:</a:t>
            </a:r>
            <a:r>
              <a:rPr lang="fr-FR" sz="1800" b="0" strike="noStrike" spc="-1">
                <a:solidFill>
                  <a:srgbClr val="000000"/>
                </a:solidFill>
                <a:uFill>
                  <a:solidFill>
                    <a:srgbClr val="FFFFFF"/>
                  </a:solidFill>
                </a:uFill>
                <a:latin typeface="Arial"/>
                <a:ea typeface="ヒラギノ角ゴ Pro W3"/>
              </a:rPr>
              <a:t> If your figure uses custom or any non-standard font, the characters may appear differently when printed in the proceedings. Remember to check your figure creation that all fonts are embedded or included in the figure correctly.</a:t>
            </a:r>
            <a:endParaRPr lang="fr-FR" sz="1800" b="0" strike="noStrike" spc="-1">
              <a:solidFill>
                <a:srgbClr val="000000"/>
              </a:solidFill>
              <a:uFill>
                <a:solidFill>
                  <a:srgbClr val="FFFFFF"/>
                </a:solidFill>
              </a:uFill>
              <a:latin typeface="Arial"/>
            </a:endParaRPr>
          </a:p>
          <a:p>
            <a:pPr marL="343080" indent="-342360">
              <a:lnSpc>
                <a:spcPct val="100000"/>
              </a:lnSpc>
              <a:buClr>
                <a:srgbClr val="B60623"/>
              </a:buClr>
              <a:buFont typeface="Wingdings" charset="2"/>
              <a:buChar char=""/>
            </a:pPr>
            <a:r>
              <a:rPr lang="fr-FR" sz="1800" b="1" strike="noStrike" spc="-1">
                <a:solidFill>
                  <a:srgbClr val="000000"/>
                </a:solidFill>
                <a:uFill>
                  <a:solidFill>
                    <a:srgbClr val="FFFFFF"/>
                  </a:solidFill>
                </a:uFill>
                <a:latin typeface="Arial"/>
                <a:ea typeface="ヒラギノ角ゴ Pro W3"/>
              </a:rPr>
              <a:t>Transparencies:</a:t>
            </a:r>
            <a:r>
              <a:rPr lang="fr-FR" sz="1800" b="0" strike="noStrike" spc="-1">
                <a:solidFill>
                  <a:srgbClr val="000000"/>
                </a:solidFill>
                <a:uFill>
                  <a:solidFill>
                    <a:srgbClr val="FFFFFF"/>
                  </a:solidFill>
                </a:uFill>
                <a:latin typeface="Arial"/>
                <a:ea typeface="ヒラギノ角ゴ Pro W3"/>
              </a:rPr>
              <a:t> If a figure or image is assembled from multiple images, the images must be embedded, layers flattened or grouped together properly in the file, not lined. </a:t>
            </a:r>
            <a:r>
              <a:rPr lang="fr-FR" sz="2400" b="1" i="1" strike="noStrike" spc="-1">
                <a:solidFill>
                  <a:srgbClr val="B60623"/>
                </a:solidFill>
                <a:uFill>
                  <a:solidFill>
                    <a:srgbClr val="FFFFFF"/>
                  </a:solidFill>
                </a:uFill>
                <a:latin typeface="Arial"/>
                <a:ea typeface="ヒラギノ角ゴ Pro W3"/>
              </a:rPr>
              <a:t>Transparencies need be flattened.</a:t>
            </a:r>
            <a:endParaRPr lang="fr-FR" sz="24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CustomShape 1"/>
          <p:cNvSpPr/>
          <p:nvPr/>
        </p:nvSpPr>
        <p:spPr>
          <a:xfrm>
            <a:off x="380880" y="6324480"/>
            <a:ext cx="8533800" cy="45648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628814CA-F17A-4D52-9F91-F6858802DE72}" type="slidenum">
              <a:rPr lang="fr-FR" sz="1400" b="0" strike="noStrike" spc="-1">
                <a:solidFill>
                  <a:srgbClr val="000000"/>
                </a:solidFill>
                <a:uFill>
                  <a:solidFill>
                    <a:srgbClr val="FFFFFF"/>
                  </a:solidFill>
                </a:uFill>
                <a:latin typeface="Times New Roman"/>
                <a:ea typeface="ヒラギノ角ゴ Pro W3"/>
              </a:rPr>
              <a:t>6</a:t>
            </a:fld>
            <a:endParaRPr lang="fr-FR" sz="1400" b="0" strike="noStrike" spc="-1">
              <a:solidFill>
                <a:srgbClr val="000000"/>
              </a:solidFill>
              <a:uFill>
                <a:solidFill>
                  <a:srgbClr val="FFFFFF"/>
                </a:solidFill>
              </a:uFill>
              <a:latin typeface="Arial"/>
            </a:endParaRPr>
          </a:p>
        </p:txBody>
      </p:sp>
      <p:sp>
        <p:nvSpPr>
          <p:cNvPr id="99" name="CustomShape 2"/>
          <p:cNvSpPr/>
          <p:nvPr/>
        </p:nvSpPr>
        <p:spPr>
          <a:xfrm>
            <a:off x="304920" y="380880"/>
            <a:ext cx="8152560" cy="63237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2360">
              <a:lnSpc>
                <a:spcPct val="100000"/>
              </a:lnSpc>
              <a:spcBef>
                <a:spcPts val="561"/>
              </a:spcBef>
              <a:buClr>
                <a:srgbClr val="B60623"/>
              </a:buClr>
              <a:buFont typeface="Wingdings" charset="2"/>
              <a:buChar char=""/>
            </a:pPr>
            <a:r>
              <a:rPr lang="fr-FR" sz="2800" b="0" strike="noStrike" spc="-1" dirty="0" err="1">
                <a:solidFill>
                  <a:srgbClr val="000000"/>
                </a:solidFill>
                <a:uFill>
                  <a:solidFill>
                    <a:srgbClr val="FFFFFF"/>
                  </a:solidFill>
                </a:uFill>
                <a:latin typeface="Arial"/>
                <a:ea typeface="ヒラギノ角ゴ Pro W3"/>
              </a:rPr>
              <a:t>Please</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prepare</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your</a:t>
            </a:r>
            <a:r>
              <a:rPr lang="fr-FR" sz="2800" b="0" strike="noStrike" spc="-1" dirty="0">
                <a:solidFill>
                  <a:srgbClr val="000000"/>
                </a:solidFill>
                <a:uFill>
                  <a:solidFill>
                    <a:srgbClr val="FFFFFF"/>
                  </a:solidFill>
                </a:uFill>
                <a:latin typeface="Arial"/>
                <a:ea typeface="ヒラギノ角ゴ Pro W3"/>
              </a:rPr>
              <a:t> </a:t>
            </a:r>
            <a:r>
              <a:rPr lang="fr-FR" sz="2800" b="1" strike="noStrike" spc="-1" dirty="0">
                <a:solidFill>
                  <a:srgbClr val="BE0101"/>
                </a:solidFill>
                <a:uFill>
                  <a:solidFill>
                    <a:srgbClr val="FFFFFF"/>
                  </a:solidFill>
                </a:uFill>
                <a:latin typeface="Arial"/>
                <a:ea typeface="ヒラギノ角ゴ Pro W3"/>
              </a:rPr>
              <a:t>GECCO</a:t>
            </a:r>
            <a:r>
              <a:rPr lang="fr-FR" sz="2800" b="1" strike="noStrike" spc="-1" dirty="0" smtClean="0">
                <a:solidFill>
                  <a:srgbClr val="BE0101"/>
                </a:solidFill>
                <a:uFill>
                  <a:solidFill>
                    <a:srgbClr val="FFFFFF"/>
                  </a:solidFill>
                </a:uFill>
                <a:latin typeface="Arial"/>
                <a:ea typeface="ヒラギノ角ゴ Pro W3"/>
              </a:rPr>
              <a:t>’</a:t>
            </a:r>
            <a:r>
              <a:rPr lang="fr-FR" sz="2800" b="1" spc="-1" dirty="0" smtClean="0">
                <a:solidFill>
                  <a:srgbClr val="BE0101"/>
                </a:solidFill>
                <a:uFill>
                  <a:solidFill>
                    <a:srgbClr val="FFFFFF"/>
                  </a:solidFill>
                </a:uFill>
                <a:latin typeface="Arial"/>
                <a:ea typeface="ヒラギノ角ゴ Pro W3"/>
              </a:rPr>
              <a:t>20</a:t>
            </a:r>
            <a:r>
              <a:rPr lang="fr-FR" sz="2800" b="1" strike="noStrike" spc="-1" dirty="0" smtClean="0">
                <a:solidFill>
                  <a:srgbClr val="BE0101"/>
                </a:solidFill>
                <a:uFill>
                  <a:solidFill>
                    <a:srgbClr val="FFFFFF"/>
                  </a:solidFill>
                </a:uFill>
                <a:latin typeface="Arial"/>
                <a:ea typeface="ヒラギノ角ゴ Pro W3"/>
              </a:rPr>
              <a:t> </a:t>
            </a:r>
            <a:r>
              <a:rPr lang="fr-FR" sz="2800" b="1" strike="noStrike" spc="-1" dirty="0">
                <a:solidFill>
                  <a:srgbClr val="BE0101"/>
                </a:solidFill>
                <a:uFill>
                  <a:solidFill>
                    <a:srgbClr val="FFFFFF"/>
                  </a:solidFill>
                </a:uFill>
                <a:latin typeface="Arial"/>
                <a:ea typeface="ヒラギノ角ゴ Pro W3"/>
              </a:rPr>
              <a:t>Tutorial </a:t>
            </a:r>
            <a:r>
              <a:rPr lang="fr-FR" sz="2800" b="0" strike="noStrike" spc="-1" dirty="0">
                <a:solidFill>
                  <a:srgbClr val="000000"/>
                </a:solidFill>
                <a:uFill>
                  <a:solidFill>
                    <a:srgbClr val="FFFFFF"/>
                  </a:solidFill>
                </a:uFill>
                <a:latin typeface="Arial"/>
                <a:ea typeface="ヒラギノ角ゴ Pro W3"/>
              </a:rPr>
              <a:t>in 4 (four) </a:t>
            </a:r>
            <a:r>
              <a:rPr lang="fr-FR" sz="2800" b="0" strike="noStrike" spc="-1" dirty="0" err="1">
                <a:solidFill>
                  <a:srgbClr val="000000"/>
                </a:solidFill>
                <a:uFill>
                  <a:solidFill>
                    <a:srgbClr val="FFFFFF"/>
                  </a:solidFill>
                </a:uFill>
                <a:latin typeface="Arial"/>
                <a:ea typeface="ヒラギノ角ゴ Pro W3"/>
              </a:rPr>
              <a:t>slides</a:t>
            </a:r>
            <a:r>
              <a:rPr lang="fr-FR" sz="2800" b="0" strike="noStrike" spc="-1" dirty="0">
                <a:solidFill>
                  <a:srgbClr val="000000"/>
                </a:solidFill>
                <a:uFill>
                  <a:solidFill>
                    <a:srgbClr val="FFFFFF"/>
                  </a:solidFill>
                </a:uFill>
                <a:latin typeface="Arial"/>
                <a:ea typeface="ヒラギノ角ゴ Pro W3"/>
              </a:rPr>
              <a:t> per US </a:t>
            </a:r>
            <a:r>
              <a:rPr lang="fr-FR" sz="2800" b="0" strike="noStrike" spc="-1" dirty="0" err="1">
                <a:solidFill>
                  <a:srgbClr val="000000"/>
                </a:solidFill>
                <a:uFill>
                  <a:solidFill>
                    <a:srgbClr val="FFFFFF"/>
                  </a:solidFill>
                </a:uFill>
                <a:latin typeface="Arial"/>
                <a:ea typeface="ヒラギノ角ゴ Pro W3"/>
              </a:rPr>
              <a:t>letter</a:t>
            </a:r>
            <a:r>
              <a:rPr lang="fr-FR" sz="2800" b="0" strike="noStrike" spc="-1" dirty="0">
                <a:solidFill>
                  <a:srgbClr val="000000"/>
                </a:solidFill>
                <a:uFill>
                  <a:solidFill>
                    <a:srgbClr val="FFFFFF"/>
                  </a:solidFill>
                </a:uFill>
                <a:latin typeface="Arial"/>
                <a:ea typeface="ヒラギノ角ゴ Pro W3"/>
              </a:rPr>
              <a:t> page </a:t>
            </a:r>
            <a:r>
              <a:rPr lang="fr-FR" sz="2800" b="0" strike="noStrike" spc="-1" dirty="0" err="1">
                <a:solidFill>
                  <a:srgbClr val="000000"/>
                </a:solidFill>
                <a:uFill>
                  <a:solidFill>
                    <a:srgbClr val="FFFFFF"/>
                  </a:solidFill>
                </a:uFill>
                <a:latin typeface="Arial"/>
                <a:ea typeface="ヒラギノ角ゴ Pro W3"/>
              </a:rPr>
              <a:t>landscape</a:t>
            </a:r>
            <a:r>
              <a:rPr lang="fr-FR" sz="2800" b="0" strike="noStrike" spc="-1" dirty="0">
                <a:solidFill>
                  <a:srgbClr val="000000"/>
                </a:solidFill>
                <a:uFill>
                  <a:solidFill>
                    <a:srgbClr val="FFFFFF"/>
                  </a:solidFill>
                </a:uFill>
                <a:latin typeface="Arial"/>
                <a:ea typeface="ヒラギノ角ゴ Pro W3"/>
              </a:rPr>
              <a:t> orientation (11x8.5 </a:t>
            </a:r>
            <a:r>
              <a:rPr lang="fr-FR" sz="2800" b="0" strike="noStrike" spc="-1" dirty="0" err="1">
                <a:solidFill>
                  <a:srgbClr val="000000"/>
                </a:solidFill>
                <a:uFill>
                  <a:solidFill>
                    <a:srgbClr val="FFFFFF"/>
                  </a:solidFill>
                </a:uFill>
                <a:latin typeface="Arial"/>
                <a:ea typeface="ヒラギノ角ゴ Pro W3"/>
              </a:rPr>
              <a:t>inches</a:t>
            </a:r>
            <a:r>
              <a:rPr lang="fr-FR" sz="2800" b="0" strike="noStrike" spc="-1" dirty="0">
                <a:solidFill>
                  <a:srgbClr val="000000"/>
                </a:solidFill>
                <a:uFill>
                  <a:solidFill>
                    <a:srgbClr val="FFFFFF"/>
                  </a:solidFill>
                </a:uFill>
                <a:latin typeface="Arial"/>
                <a:ea typeface="ヒラギノ角ゴ Pro W3"/>
              </a:rPr>
              <a:t>). US </a:t>
            </a:r>
            <a:r>
              <a:rPr lang="fr-FR" sz="2800" b="0" strike="noStrike" spc="-1" dirty="0" err="1">
                <a:solidFill>
                  <a:srgbClr val="000000"/>
                </a:solidFill>
                <a:uFill>
                  <a:solidFill>
                    <a:srgbClr val="FFFFFF"/>
                  </a:solidFill>
                </a:uFill>
                <a:latin typeface="Arial"/>
                <a:ea typeface="ヒラギノ角ゴ Pro W3"/>
              </a:rPr>
              <a:t>letter</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is</a:t>
            </a:r>
            <a:r>
              <a:rPr lang="fr-FR" sz="2800" b="0" strike="noStrike" spc="-1" dirty="0">
                <a:solidFill>
                  <a:srgbClr val="000000"/>
                </a:solidFill>
                <a:uFill>
                  <a:solidFill>
                    <a:srgbClr val="FFFFFF"/>
                  </a:solidFill>
                </a:uFill>
                <a:latin typeface="Arial"/>
                <a:ea typeface="ヒラギノ角ゴ Pro W3"/>
              </a:rPr>
              <a:t> a standard page size in </a:t>
            </a:r>
            <a:r>
              <a:rPr lang="fr-FR" sz="2800" b="0" strike="noStrike" spc="-1" dirty="0" err="1">
                <a:solidFill>
                  <a:srgbClr val="000000"/>
                </a:solidFill>
                <a:uFill>
                  <a:solidFill>
                    <a:srgbClr val="FFFFFF"/>
                  </a:solidFill>
                </a:uFill>
                <a:latin typeface="Arial"/>
                <a:ea typeface="ヒラギノ角ゴ Pro W3"/>
              </a:rPr>
              <a:t>most</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slide</a:t>
            </a:r>
            <a:r>
              <a:rPr lang="fr-FR" sz="2800" b="0" strike="noStrike" spc="-1" dirty="0">
                <a:solidFill>
                  <a:srgbClr val="000000"/>
                </a:solidFill>
                <a:uFill>
                  <a:solidFill>
                    <a:srgbClr val="FFFFFF"/>
                  </a:solidFill>
                </a:uFill>
                <a:latin typeface="Arial"/>
                <a:ea typeface="ヒラギノ角ゴ Pro W3"/>
              </a:rPr>
              <a:t> applications.</a:t>
            </a:r>
            <a:endParaRPr lang="fr-FR" sz="2800" b="0" strike="noStrike" spc="-1" dirty="0">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lang="fr-FR" sz="2800" b="0" strike="noStrike" spc="-1" dirty="0">
                <a:solidFill>
                  <a:srgbClr val="000000"/>
                </a:solidFill>
                <a:uFill>
                  <a:solidFill>
                    <a:srgbClr val="FFFFFF"/>
                  </a:solidFill>
                </a:uFill>
                <a:latin typeface="Arial"/>
                <a:ea typeface="ヒラギノ角ゴ Pro W3"/>
              </a:rPr>
              <a:t>The tutorial </a:t>
            </a:r>
            <a:r>
              <a:rPr lang="fr-FR" sz="2800" b="0" strike="noStrike" spc="-1" dirty="0" err="1">
                <a:solidFill>
                  <a:srgbClr val="000000"/>
                </a:solidFill>
                <a:uFill>
                  <a:solidFill>
                    <a:srgbClr val="FFFFFF"/>
                  </a:solidFill>
                </a:uFill>
                <a:latin typeface="Arial"/>
                <a:ea typeface="ヒラギノ角ゴ Pro W3"/>
              </a:rPr>
              <a:t>presentation</a:t>
            </a:r>
            <a:r>
              <a:rPr lang="fr-FR" sz="2800" b="0" strike="noStrike" spc="-1" dirty="0">
                <a:solidFill>
                  <a:srgbClr val="000000"/>
                </a:solidFill>
                <a:uFill>
                  <a:solidFill>
                    <a:srgbClr val="FFFFFF"/>
                  </a:solidFill>
                </a:uFill>
                <a:latin typeface="Arial"/>
                <a:ea typeface="ヒラギノ角ゴ Pro W3"/>
              </a:rPr>
              <a:t> must </a:t>
            </a:r>
            <a:r>
              <a:rPr lang="fr-FR" sz="2800" b="0" strike="noStrike" spc="-1" dirty="0" err="1">
                <a:solidFill>
                  <a:srgbClr val="000000"/>
                </a:solidFill>
                <a:uFill>
                  <a:solidFill>
                    <a:srgbClr val="FFFFFF"/>
                  </a:solidFill>
                </a:uFill>
                <a:latin typeface="Arial"/>
                <a:ea typeface="ヒラギノ角ゴ Pro W3"/>
              </a:rPr>
              <a:t>be</a:t>
            </a:r>
            <a:r>
              <a:rPr lang="fr-FR" sz="2800" b="0" strike="noStrike" spc="-1" dirty="0">
                <a:solidFill>
                  <a:srgbClr val="000000"/>
                </a:solidFill>
                <a:uFill>
                  <a:solidFill>
                    <a:srgbClr val="FFFFFF"/>
                  </a:solidFill>
                </a:uFill>
                <a:latin typeface="Arial"/>
                <a:ea typeface="ヒラギノ角ゴ Pro W3"/>
              </a:rPr>
              <a:t> in PDF format.</a:t>
            </a:r>
            <a:endParaRPr lang="fr-FR" sz="2800" b="0" strike="noStrike" spc="-1" dirty="0">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lang="fr-FR" sz="2800" b="0" strike="noStrike" spc="-1" dirty="0" err="1">
                <a:solidFill>
                  <a:srgbClr val="000000"/>
                </a:solidFill>
                <a:uFill>
                  <a:solidFill>
                    <a:srgbClr val="FFFFFF"/>
                  </a:solidFill>
                </a:uFill>
                <a:latin typeface="Arial"/>
                <a:ea typeface="ヒラギノ角ゴ Pro W3"/>
              </a:rPr>
              <a:t>Avoid</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adding</a:t>
            </a:r>
            <a:r>
              <a:rPr lang="fr-FR" sz="2800" b="0" strike="noStrike" spc="-1" dirty="0">
                <a:solidFill>
                  <a:srgbClr val="000000"/>
                </a:solidFill>
                <a:uFill>
                  <a:solidFill>
                    <a:srgbClr val="FFFFFF"/>
                  </a:solidFill>
                </a:uFill>
                <a:latin typeface="Arial"/>
                <a:ea typeface="ヒラギノ角ゴ Pro W3"/>
              </a:rPr>
              <a:t> page </a:t>
            </a:r>
            <a:r>
              <a:rPr lang="fr-FR" sz="2800" b="0" strike="noStrike" spc="-1" dirty="0" err="1">
                <a:solidFill>
                  <a:srgbClr val="000000"/>
                </a:solidFill>
                <a:uFill>
                  <a:solidFill>
                    <a:srgbClr val="FFFFFF"/>
                  </a:solidFill>
                </a:uFill>
                <a:latin typeface="Arial"/>
                <a:ea typeface="ヒラギノ角ゴ Pro W3"/>
              </a:rPr>
              <a:t>numbers</a:t>
            </a:r>
            <a:r>
              <a:rPr lang="fr-FR" sz="2800" b="0" strike="noStrike" spc="-1" dirty="0">
                <a:solidFill>
                  <a:srgbClr val="000000"/>
                </a:solidFill>
                <a:uFill>
                  <a:solidFill>
                    <a:srgbClr val="FFFFFF"/>
                  </a:solidFill>
                </a:uFill>
                <a:latin typeface="Arial"/>
                <a:ea typeface="ヒラギノ角ゴ Pro W3"/>
              </a:rPr>
              <a:t> to the final PDF.</a:t>
            </a:r>
            <a:endParaRPr lang="fr-FR" sz="2800" b="0" strike="noStrike" spc="-1" dirty="0">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lang="fr-FR" sz="2800" b="0" strike="noStrike" spc="-1" dirty="0">
                <a:solidFill>
                  <a:srgbClr val="000000"/>
                </a:solidFill>
                <a:uFill>
                  <a:solidFill>
                    <a:srgbClr val="FFFFFF"/>
                  </a:solidFill>
                </a:uFill>
                <a:latin typeface="Arial"/>
                <a:ea typeface="ヒラギノ角ゴ Pro W3"/>
              </a:rPr>
              <a:t>Fonts must </a:t>
            </a:r>
            <a:r>
              <a:rPr lang="fr-FR" sz="2800" b="0" strike="noStrike" spc="-1" dirty="0" err="1">
                <a:solidFill>
                  <a:srgbClr val="000000"/>
                </a:solidFill>
                <a:uFill>
                  <a:solidFill>
                    <a:srgbClr val="FFFFFF"/>
                  </a:solidFill>
                </a:uFill>
                <a:latin typeface="Arial"/>
                <a:ea typeface="ヒラギノ角ゴ Pro W3"/>
              </a:rPr>
              <a:t>be</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embedded</a:t>
            </a:r>
            <a:r>
              <a:rPr lang="fr-FR" sz="2800" b="0" strike="noStrike" spc="-1" dirty="0">
                <a:solidFill>
                  <a:srgbClr val="000000"/>
                </a:solidFill>
                <a:uFill>
                  <a:solidFill>
                    <a:srgbClr val="FFFFFF"/>
                  </a:solidFill>
                </a:uFill>
                <a:latin typeface="Arial"/>
                <a:ea typeface="ヒラギノ角ゴ Pro W3"/>
              </a:rPr>
              <a:t>.</a:t>
            </a:r>
            <a:endParaRPr lang="fr-FR" sz="2800" b="0" strike="noStrike" spc="-1" dirty="0">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lang="fr-FR" sz="2800" b="0" strike="noStrike" spc="-1" dirty="0" err="1">
                <a:solidFill>
                  <a:srgbClr val="000000"/>
                </a:solidFill>
                <a:uFill>
                  <a:solidFill>
                    <a:srgbClr val="FFFFFF"/>
                  </a:solidFill>
                </a:uFill>
                <a:latin typeface="Arial"/>
                <a:ea typeface="ヒラギノ角ゴ Pro W3"/>
              </a:rPr>
              <a:t>Then</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submit</a:t>
            </a:r>
            <a:r>
              <a:rPr lang="fr-FR" sz="2800" b="0" strike="noStrike" spc="-1" dirty="0">
                <a:solidFill>
                  <a:srgbClr val="000000"/>
                </a:solidFill>
                <a:uFill>
                  <a:solidFill>
                    <a:srgbClr val="FFFFFF"/>
                  </a:solidFill>
                </a:uFill>
                <a:latin typeface="Arial"/>
                <a:ea typeface="ヒラギノ角ゴ Pro W3"/>
              </a:rPr>
              <a:t> PDF to the </a:t>
            </a:r>
            <a:r>
              <a:rPr lang="fr-FR" sz="2800" b="0" strike="noStrike" spc="-1" dirty="0" err="1">
                <a:solidFill>
                  <a:srgbClr val="000000"/>
                </a:solidFill>
                <a:uFill>
                  <a:solidFill>
                    <a:srgbClr val="FFFFFF"/>
                  </a:solidFill>
                </a:uFill>
                <a:latin typeface="Arial"/>
                <a:ea typeface="ヒラギノ角ゴ Pro W3"/>
              </a:rPr>
              <a:t>Linklings</a:t>
            </a:r>
            <a:r>
              <a:rPr lang="fr-FR" sz="2800" b="0" strike="noStrike" spc="-1" dirty="0">
                <a:solidFill>
                  <a:srgbClr val="000000"/>
                </a:solidFill>
                <a:uFill>
                  <a:solidFill>
                    <a:srgbClr val="FFFFFF"/>
                  </a:solidFill>
                </a:uFill>
                <a:latin typeface="Arial"/>
                <a:ea typeface="ヒラギノ角ゴ Pro W3"/>
              </a:rPr>
              <a:t> </a:t>
            </a:r>
            <a:r>
              <a:rPr lang="fr-FR" sz="2800" b="0" strike="noStrike" spc="-1" dirty="0" err="1">
                <a:solidFill>
                  <a:srgbClr val="000000"/>
                </a:solidFill>
                <a:uFill>
                  <a:solidFill>
                    <a:srgbClr val="FFFFFF"/>
                  </a:solidFill>
                </a:uFill>
                <a:latin typeface="Arial"/>
                <a:ea typeface="ヒラギノ角ゴ Pro W3"/>
              </a:rPr>
              <a:t>Submission</a:t>
            </a:r>
            <a:r>
              <a:rPr lang="fr-FR" sz="2800" b="0" strike="noStrike" spc="-1" dirty="0">
                <a:solidFill>
                  <a:srgbClr val="000000"/>
                </a:solidFill>
                <a:uFill>
                  <a:solidFill>
                    <a:srgbClr val="FFFFFF"/>
                  </a:solidFill>
                </a:uFill>
                <a:latin typeface="Arial"/>
                <a:ea typeface="ヒラギノ角ゴ Pro W3"/>
              </a:rPr>
              <a:t> System </a:t>
            </a:r>
            <a:r>
              <a:rPr lang="fr-FR" sz="2800" b="0" strike="noStrike" spc="-1" dirty="0" err="1">
                <a:solidFill>
                  <a:srgbClr val="000000"/>
                </a:solidFill>
                <a:uFill>
                  <a:solidFill>
                    <a:srgbClr val="FFFFFF"/>
                  </a:solidFill>
                </a:uFill>
                <a:latin typeface="Arial"/>
                <a:ea typeface="ヒラギノ角ゴ Pro W3"/>
              </a:rPr>
              <a:t>at</a:t>
            </a:r>
            <a:r>
              <a:rPr lang="fr-FR" sz="2800" b="0" strike="noStrike" spc="-1" dirty="0">
                <a:solidFill>
                  <a:srgbClr val="000000"/>
                </a:solidFill>
                <a:uFill>
                  <a:solidFill>
                    <a:srgbClr val="FFFFFF"/>
                  </a:solidFill>
                </a:uFill>
                <a:latin typeface="Arial"/>
                <a:ea typeface="ヒラギノ角ゴ Pro W3"/>
              </a:rPr>
              <a:t> </a:t>
            </a:r>
            <a:r>
              <a:rPr lang="fr-FR" sz="2800" b="0" u="sng" strike="noStrike" spc="-1" dirty="0" err="1">
                <a:solidFill>
                  <a:srgbClr val="0000FF"/>
                </a:solidFill>
                <a:uFill>
                  <a:solidFill>
                    <a:srgbClr val="FFFFFF"/>
                  </a:solidFill>
                </a:uFill>
                <a:latin typeface="Arial"/>
                <a:ea typeface="ヒラギノ角ゴ Pro W3"/>
              </a:rPr>
              <a:t>https</a:t>
            </a:r>
            <a:r>
              <a:rPr lang="fr-FR" sz="2800" b="0" u="sng" strike="noStrike" spc="-1" dirty="0">
                <a:solidFill>
                  <a:srgbClr val="0000FF"/>
                </a:solidFill>
                <a:uFill>
                  <a:solidFill>
                    <a:srgbClr val="FFFFFF"/>
                  </a:solidFill>
                </a:uFill>
                <a:latin typeface="Arial"/>
                <a:ea typeface="ヒラギノ角ゴ Pro W3"/>
              </a:rPr>
              <a:t>://</a:t>
            </a:r>
            <a:r>
              <a:rPr lang="fr-FR" sz="2800" b="0" u="sng" strike="noStrike" spc="-1" dirty="0" err="1">
                <a:solidFill>
                  <a:srgbClr val="0000FF"/>
                </a:solidFill>
                <a:uFill>
                  <a:solidFill>
                    <a:srgbClr val="FFFFFF"/>
                  </a:solidFill>
                </a:uFill>
                <a:latin typeface="Arial"/>
                <a:ea typeface="ヒラギノ角ゴ Pro W3"/>
              </a:rPr>
              <a:t>ssl.linklings.net</a:t>
            </a:r>
            <a:r>
              <a:rPr lang="fr-FR" sz="2800" b="0" u="sng" strike="noStrike" spc="-1" dirty="0">
                <a:solidFill>
                  <a:srgbClr val="0000FF"/>
                </a:solidFill>
                <a:uFill>
                  <a:solidFill>
                    <a:srgbClr val="FFFFFF"/>
                  </a:solidFill>
                </a:uFill>
                <a:latin typeface="Arial"/>
                <a:ea typeface="ヒラギノ角ゴ Pro W3"/>
              </a:rPr>
              <a:t>/</a:t>
            </a:r>
            <a:r>
              <a:rPr lang="fr-FR" sz="2800" b="0" u="sng" strike="noStrike" spc="-1" dirty="0" err="1">
                <a:solidFill>
                  <a:srgbClr val="0000FF"/>
                </a:solidFill>
                <a:uFill>
                  <a:solidFill>
                    <a:srgbClr val="FFFFFF"/>
                  </a:solidFill>
                </a:uFill>
                <a:latin typeface="Arial"/>
                <a:ea typeface="ヒラギノ角ゴ Pro W3"/>
              </a:rPr>
              <a:t>conferences</a:t>
            </a:r>
            <a:r>
              <a:rPr lang="fr-FR" sz="2800" b="0" u="sng" strike="noStrike" spc="-1" dirty="0">
                <a:solidFill>
                  <a:srgbClr val="0000FF"/>
                </a:solidFill>
                <a:uFill>
                  <a:solidFill>
                    <a:srgbClr val="FFFFFF"/>
                  </a:solidFill>
                </a:uFill>
                <a:latin typeface="Arial"/>
                <a:ea typeface="ヒラギノ角ゴ Pro W3"/>
              </a:rPr>
              <a:t>/</a:t>
            </a:r>
            <a:r>
              <a:rPr lang="fr-FR" sz="2800" b="0" u="sng" strike="noStrike" spc="-1" dirty="0" err="1">
                <a:solidFill>
                  <a:srgbClr val="0000FF"/>
                </a:solidFill>
                <a:uFill>
                  <a:solidFill>
                    <a:srgbClr val="FFFFFF"/>
                  </a:solidFill>
                </a:uFill>
                <a:latin typeface="Arial"/>
                <a:ea typeface="ヒラギノ角ゴ Pro W3"/>
              </a:rPr>
              <a:t>gecco</a:t>
            </a:r>
            <a:r>
              <a:rPr lang="fr-FR" sz="2800" b="0" u="sng" strike="noStrike" spc="-1" dirty="0">
                <a:solidFill>
                  <a:srgbClr val="0000FF"/>
                </a:solidFill>
                <a:uFill>
                  <a:solidFill>
                    <a:srgbClr val="FFFFFF"/>
                  </a:solidFill>
                </a:uFill>
                <a:latin typeface="Arial"/>
                <a:ea typeface="ヒラギノ角ゴ Pro W3"/>
              </a:rPr>
              <a:t>/ </a:t>
            </a:r>
            <a:endParaRPr lang="fr-FR" sz="2800" b="0" strike="noStrike" spc="-1" dirty="0">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lang="fr-FR" sz="2800" b="0" strike="noStrike" spc="-1" dirty="0" err="1">
                <a:solidFill>
                  <a:srgbClr val="000000"/>
                </a:solidFill>
                <a:uFill>
                  <a:solidFill>
                    <a:srgbClr val="FFFFFF"/>
                  </a:solidFill>
                </a:uFill>
                <a:latin typeface="Arial"/>
                <a:ea typeface="ヒラギノ角ゴ Pro W3"/>
              </a:rPr>
              <a:t>Submission</a:t>
            </a:r>
            <a:r>
              <a:rPr lang="fr-FR" sz="2800" b="0" strike="noStrike" spc="-1" dirty="0">
                <a:solidFill>
                  <a:srgbClr val="000000"/>
                </a:solidFill>
                <a:uFill>
                  <a:solidFill>
                    <a:srgbClr val="FFFFFF"/>
                  </a:solidFill>
                </a:uFill>
                <a:latin typeface="Arial"/>
                <a:ea typeface="ヒラギノ角ゴ Pro W3"/>
              </a:rPr>
              <a:t> Deadline: </a:t>
            </a:r>
            <a:r>
              <a:rPr lang="fr-FR" sz="2800" b="1" strike="noStrike" spc="-1" dirty="0">
                <a:solidFill>
                  <a:srgbClr val="BE0101"/>
                </a:solidFill>
                <a:uFill>
                  <a:solidFill>
                    <a:srgbClr val="FFFFFF"/>
                  </a:solidFill>
                </a:uFill>
                <a:latin typeface="Arial"/>
                <a:ea typeface="ヒラギノ角ゴ Pro W3"/>
              </a:rPr>
              <a:t>April </a:t>
            </a:r>
            <a:r>
              <a:rPr lang="fr-FR" sz="2800" b="1" spc="-1" dirty="0" smtClean="0">
                <a:solidFill>
                  <a:srgbClr val="BE0101"/>
                </a:solidFill>
                <a:uFill>
                  <a:solidFill>
                    <a:srgbClr val="FFFFFF"/>
                  </a:solidFill>
                </a:uFill>
                <a:latin typeface="Arial"/>
                <a:ea typeface="ヒラギノ角ゴ Pro W3"/>
              </a:rPr>
              <a:t>17</a:t>
            </a:r>
            <a:r>
              <a:rPr lang="fr-FR" sz="2800" b="1" strike="noStrike" spc="-1" dirty="0" smtClean="0">
                <a:solidFill>
                  <a:srgbClr val="BE0101"/>
                </a:solidFill>
                <a:uFill>
                  <a:solidFill>
                    <a:srgbClr val="FFFFFF"/>
                  </a:solidFill>
                </a:uFill>
                <a:latin typeface="Arial"/>
                <a:ea typeface="ヒラギノ角ゴ Pro W3"/>
              </a:rPr>
              <a:t>, </a:t>
            </a:r>
            <a:r>
              <a:rPr lang="fr-FR" sz="2800" b="1" strike="noStrike" spc="-1" dirty="0" smtClean="0">
                <a:solidFill>
                  <a:srgbClr val="BE0101"/>
                </a:solidFill>
                <a:uFill>
                  <a:solidFill>
                    <a:srgbClr val="FFFFFF"/>
                  </a:solidFill>
                </a:uFill>
                <a:latin typeface="Arial"/>
                <a:ea typeface="ヒラギノ角ゴ Pro W3"/>
              </a:rPr>
              <a:t>2020</a:t>
            </a:r>
            <a:endParaRPr lang="fr-FR" sz="2800" b="0" strike="noStrike" spc="-1" dirty="0">
              <a:solidFill>
                <a:srgbClr val="000000"/>
              </a:solidFill>
              <a:uFill>
                <a:solidFill>
                  <a:srgbClr val="FFFFFF"/>
                </a:solidFill>
              </a:uFill>
              <a:latin typeface="Arial"/>
            </a:endParaRPr>
          </a:p>
          <a:p>
            <a:pPr marL="343080" indent="-342360">
              <a:lnSpc>
                <a:spcPct val="100000"/>
              </a:lnSpc>
              <a:spcBef>
                <a:spcPts val="561"/>
              </a:spcBef>
              <a:buClr>
                <a:srgbClr val="B60623"/>
              </a:buClr>
              <a:buFont typeface="Wingdings" charset="2"/>
              <a:buChar char=""/>
            </a:pPr>
            <a:r>
              <a:rPr lang="fr-FR" sz="2800" b="0" strike="noStrike" spc="-1" dirty="0">
                <a:solidFill>
                  <a:srgbClr val="000000"/>
                </a:solidFill>
                <a:uFill>
                  <a:solidFill>
                    <a:srgbClr val="FFFFFF"/>
                  </a:solidFill>
                </a:uFill>
                <a:latin typeface="Arial"/>
                <a:ea typeface="ヒラギノ角ゴ Pro W3"/>
              </a:rPr>
              <a:t>120 SLIDE MAXIMUM </a:t>
            </a:r>
            <a:r>
              <a:rPr lang="fr-FR" sz="2800" b="0" strike="noStrike" spc="-1" dirty="0">
                <a:solidFill>
                  <a:srgbClr val="000000"/>
                </a:solidFill>
                <a:uFill>
                  <a:solidFill>
                    <a:srgbClr val="FFFFFF"/>
                  </a:solidFill>
                </a:uFill>
                <a:latin typeface="Wingdings"/>
                <a:ea typeface="ヒラギノ角ゴ Pro W3"/>
              </a:rPr>
              <a:t></a:t>
            </a:r>
            <a:r>
              <a:rPr lang="fr-FR" sz="2800" b="0" strike="noStrike" spc="-1" dirty="0">
                <a:solidFill>
                  <a:srgbClr val="000000"/>
                </a:solidFill>
                <a:uFill>
                  <a:solidFill>
                    <a:srgbClr val="FFFFFF"/>
                  </a:solidFill>
                </a:uFill>
                <a:latin typeface="Arial"/>
                <a:ea typeface="ヒラギノ角ゴ Pro W3"/>
              </a:rPr>
              <a:t> 30 pages of 4 up </a:t>
            </a:r>
            <a:r>
              <a:rPr lang="fr-FR" sz="2800" b="0" strike="noStrike" spc="-1" dirty="0" err="1">
                <a:solidFill>
                  <a:srgbClr val="000000"/>
                </a:solidFill>
                <a:uFill>
                  <a:solidFill>
                    <a:srgbClr val="FFFFFF"/>
                  </a:solidFill>
                </a:uFill>
                <a:latin typeface="Arial"/>
                <a:ea typeface="ヒラギノ角ゴ Pro W3"/>
              </a:rPr>
              <a:t>slides</a:t>
            </a:r>
            <a:endParaRPr lang="fr-FR" sz="28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CustomShape 1"/>
          <p:cNvSpPr/>
          <p:nvPr/>
        </p:nvSpPr>
        <p:spPr>
          <a:xfrm>
            <a:off x="380880" y="6324480"/>
            <a:ext cx="8533800" cy="45648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91E6AE73-BABA-46BC-ABFD-BB23AD2EA686}" type="slidenum">
              <a:rPr lang="fr-FR" sz="1400" b="0" strike="noStrike" spc="-1">
                <a:solidFill>
                  <a:srgbClr val="000000"/>
                </a:solidFill>
                <a:uFill>
                  <a:solidFill>
                    <a:srgbClr val="FFFFFF"/>
                  </a:solidFill>
                </a:uFill>
                <a:latin typeface="Times New Roman"/>
                <a:ea typeface="ヒラギノ角ゴ Pro W3"/>
              </a:rPr>
              <a:t>7</a:t>
            </a:fld>
            <a:endParaRPr lang="fr-FR" sz="1400" b="0" strike="noStrike" spc="-1">
              <a:solidFill>
                <a:srgbClr val="000000"/>
              </a:solidFill>
              <a:uFill>
                <a:solidFill>
                  <a:srgbClr val="FFFFFF"/>
                </a:solidFill>
              </a:uFill>
              <a:latin typeface="Arial"/>
            </a:endParaRPr>
          </a:p>
        </p:txBody>
      </p:sp>
      <p:sp>
        <p:nvSpPr>
          <p:cNvPr id="101" name="CustomShape 2"/>
          <p:cNvSpPr/>
          <p:nvPr/>
        </p:nvSpPr>
        <p:spPr>
          <a:xfrm>
            <a:off x="457200" y="380880"/>
            <a:ext cx="8228880" cy="1218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80000"/>
              </a:lnSpc>
            </a:pPr>
            <a:r>
              <a:rPr lang="fr-FR" sz="2800" b="1" i="1" strike="noStrike" spc="-1">
                <a:solidFill>
                  <a:srgbClr val="7F7F7F"/>
                </a:solidFill>
                <a:uFill>
                  <a:solidFill>
                    <a:srgbClr val="FFFFFF"/>
                  </a:solidFill>
                </a:uFill>
                <a:latin typeface="Arial"/>
                <a:ea typeface="ヒラギノ角ゴ Pro W3"/>
              </a:rPr>
              <a:t>Creating your pdf from Windows7, PowerPoint 2010 using full versions of Adobe Acrobat</a:t>
            </a:r>
            <a:endParaRPr lang="fr-FR" sz="2800" b="0" strike="noStrike" spc="-1">
              <a:solidFill>
                <a:srgbClr val="000000"/>
              </a:solidFill>
              <a:uFill>
                <a:solidFill>
                  <a:srgbClr val="FFFFFF"/>
                </a:solidFill>
              </a:uFill>
              <a:latin typeface="Arial"/>
            </a:endParaRPr>
          </a:p>
        </p:txBody>
      </p:sp>
      <p:sp>
        <p:nvSpPr>
          <p:cNvPr id="102" name="CustomShape 3"/>
          <p:cNvSpPr/>
          <p:nvPr/>
        </p:nvSpPr>
        <p:spPr>
          <a:xfrm>
            <a:off x="380880" y="1828800"/>
            <a:ext cx="4114080" cy="47998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16000" indent="-215640">
              <a:lnSpc>
                <a:spcPct val="100000"/>
              </a:lnSpc>
              <a:spcAft>
                <a:spcPts val="601"/>
              </a:spcAft>
              <a:buClr>
                <a:srgbClr val="B60623"/>
              </a:buClr>
              <a:buFont typeface="Wingdings" charset="2"/>
              <a:buChar char=""/>
            </a:pPr>
            <a:r>
              <a:rPr lang="fr-FR" sz="1800" b="1" strike="noStrike" spc="-1">
                <a:solidFill>
                  <a:srgbClr val="000000"/>
                </a:solidFill>
                <a:uFill>
                  <a:solidFill>
                    <a:srgbClr val="FFFFFF"/>
                  </a:solidFill>
                </a:uFill>
                <a:latin typeface="Arial"/>
                <a:ea typeface="ヒラギノ角ゴ Pro W3"/>
              </a:rPr>
              <a:t>Control+P  --or– File (drag down) to Print</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0" strike="noStrike" spc="-1">
                <a:solidFill>
                  <a:srgbClr val="000000"/>
                </a:solidFill>
                <a:uFill>
                  <a:solidFill>
                    <a:srgbClr val="FFFFFF"/>
                  </a:solidFill>
                </a:uFill>
                <a:latin typeface="Arial"/>
                <a:ea typeface="ヒラギノ角ゴ Pro W3"/>
              </a:rPr>
              <a:t>Under Printer (Choose Adobe PDF)</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1" strike="noStrike" spc="-1">
                <a:solidFill>
                  <a:srgbClr val="000000"/>
                </a:solidFill>
                <a:uFill>
                  <a:solidFill>
                    <a:srgbClr val="FFFFFF"/>
                  </a:solidFill>
                </a:uFill>
                <a:latin typeface="Arial"/>
                <a:ea typeface="ヒラギノ角ゴ Pro W3"/>
              </a:rPr>
              <a:t>Click “Printer Properties”</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1" strike="noStrike" spc="-1">
                <a:solidFill>
                  <a:srgbClr val="000000"/>
                </a:solidFill>
                <a:uFill>
                  <a:solidFill>
                    <a:srgbClr val="FFFFFF"/>
                  </a:solidFill>
                </a:uFill>
                <a:latin typeface="Arial"/>
                <a:ea typeface="ヒラギノ角ゴ Pro W3"/>
              </a:rPr>
              <a:t>Click the tab “Layout”, under Layout</a:t>
            </a:r>
            <a:r>
              <a:t/>
            </a:r>
            <a:br/>
            <a:r>
              <a:rPr lang="fr-FR" sz="1800" b="1" strike="noStrike" spc="-1">
                <a:solidFill>
                  <a:srgbClr val="000000"/>
                </a:solidFill>
                <a:uFill>
                  <a:solidFill>
                    <a:srgbClr val="FFFFFF"/>
                  </a:solidFill>
                </a:uFill>
                <a:latin typeface="Arial"/>
                <a:ea typeface="ヒラギノ角ゴ Pro W3"/>
              </a:rPr>
              <a:t>For “Orientation” choose “Portrait”</a:t>
            </a:r>
            <a:r>
              <a:t/>
            </a:r>
            <a:br/>
            <a:r>
              <a:rPr lang="fr-FR" sz="1800" b="1" strike="noStrike" spc="-1">
                <a:solidFill>
                  <a:srgbClr val="000000"/>
                </a:solidFill>
                <a:uFill>
                  <a:solidFill>
                    <a:srgbClr val="FFFFFF"/>
                  </a:solidFill>
                </a:uFill>
                <a:latin typeface="Arial"/>
                <a:ea typeface="ヒラギノ角ゴ Pro W3"/>
              </a:rPr>
              <a:t>Click “Advanced”, under “Paper/Output” &amp; “Paper Size” choose “US Letter”</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1" strike="noStrike" spc="-1">
                <a:solidFill>
                  <a:srgbClr val="000000"/>
                </a:solidFill>
                <a:uFill>
                  <a:solidFill>
                    <a:srgbClr val="FFFFFF"/>
                  </a:solidFill>
                </a:uFill>
                <a:latin typeface="Arial"/>
                <a:ea typeface="ヒラギノ角ゴ Pro W3"/>
              </a:rPr>
              <a:t>Click OK, </a:t>
            </a:r>
            <a:r>
              <a:rPr lang="fr-FR" sz="1800" b="0" strike="noStrike" spc="-1">
                <a:solidFill>
                  <a:srgbClr val="000000"/>
                </a:solidFill>
                <a:uFill>
                  <a:solidFill>
                    <a:srgbClr val="FFFFFF"/>
                  </a:solidFill>
                </a:uFill>
                <a:latin typeface="Arial"/>
                <a:ea typeface="ヒラギノ角ゴ Pro W3"/>
              </a:rPr>
              <a:t>next screen </a:t>
            </a:r>
            <a:r>
              <a:rPr lang="fr-FR" sz="1800" b="1" strike="noStrike" spc="-1">
                <a:solidFill>
                  <a:srgbClr val="000000"/>
                </a:solidFill>
                <a:uFill>
                  <a:solidFill>
                    <a:srgbClr val="FFFFFF"/>
                  </a:solidFill>
                </a:uFill>
                <a:latin typeface="Arial"/>
                <a:ea typeface="ヒラギノ角ゴ Pro W3"/>
              </a:rPr>
              <a:t>Click OK</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0" strike="noStrike" spc="-1">
                <a:solidFill>
                  <a:srgbClr val="000000"/>
                </a:solidFill>
                <a:uFill>
                  <a:solidFill>
                    <a:srgbClr val="FFFFFF"/>
                  </a:solidFill>
                </a:uFill>
                <a:latin typeface="Arial"/>
                <a:ea typeface="ヒラギノ角ゴ Pro W3"/>
              </a:rPr>
              <a:t>On the Print Menu </a:t>
            </a:r>
            <a:r>
              <a:rPr lang="fr-FR" sz="1800" b="1" strike="noStrike" spc="-1">
                <a:solidFill>
                  <a:srgbClr val="000000"/>
                </a:solidFill>
                <a:uFill>
                  <a:solidFill>
                    <a:srgbClr val="FFFFFF"/>
                  </a:solidFill>
                </a:uFill>
                <a:latin typeface="Arial"/>
                <a:ea typeface="ヒラギノ角ゴ Pro W3"/>
              </a:rPr>
              <a:t>“Settings”</a:t>
            </a:r>
            <a:endParaRPr lang="fr-FR" sz="1800" b="0" strike="noStrike" spc="-1">
              <a:solidFill>
                <a:srgbClr val="000000"/>
              </a:solidFill>
              <a:uFill>
                <a:solidFill>
                  <a:srgbClr val="FFFFFF"/>
                </a:solidFill>
              </a:uFill>
              <a:latin typeface="Arial"/>
            </a:endParaRPr>
          </a:p>
        </p:txBody>
      </p:sp>
      <p:sp>
        <p:nvSpPr>
          <p:cNvPr id="103" name="CustomShape 4"/>
          <p:cNvSpPr/>
          <p:nvPr/>
        </p:nvSpPr>
        <p:spPr>
          <a:xfrm>
            <a:off x="4648320" y="1828800"/>
            <a:ext cx="4190400" cy="49521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16000" indent="-215640">
              <a:lnSpc>
                <a:spcPct val="100000"/>
              </a:lnSpc>
              <a:spcAft>
                <a:spcPts val="601"/>
              </a:spcAft>
              <a:buClr>
                <a:srgbClr val="B60623"/>
              </a:buClr>
              <a:buFont typeface="Wingdings" charset="2"/>
              <a:buChar char=""/>
            </a:pPr>
            <a:r>
              <a:rPr lang="fr-FR" sz="1800" b="0" strike="noStrike" spc="-1">
                <a:solidFill>
                  <a:srgbClr val="000000"/>
                </a:solidFill>
                <a:uFill>
                  <a:solidFill>
                    <a:srgbClr val="FFFFFF"/>
                  </a:solidFill>
                </a:uFill>
                <a:latin typeface="Arial"/>
                <a:ea typeface="ヒラギノ角ゴ Pro W3"/>
              </a:rPr>
              <a:t>Under Slides, </a:t>
            </a:r>
            <a:r>
              <a:rPr lang="fr-FR" sz="1800" b="1" strike="noStrike" spc="-1">
                <a:solidFill>
                  <a:srgbClr val="000000"/>
                </a:solidFill>
                <a:uFill>
                  <a:solidFill>
                    <a:srgbClr val="FFFFFF"/>
                  </a:solidFill>
                </a:uFill>
                <a:latin typeface="Arial"/>
                <a:ea typeface="ヒラギノ角ゴ Pro W3"/>
              </a:rPr>
              <a:t>make these choices and checks:</a:t>
            </a:r>
            <a:r>
              <a:t/>
            </a:r>
            <a:br/>
            <a:r>
              <a:rPr lang="fr-FR" sz="1800" b="1" strike="noStrike" spc="-1">
                <a:solidFill>
                  <a:srgbClr val="000000"/>
                </a:solidFill>
                <a:uFill>
                  <a:solidFill>
                    <a:srgbClr val="FFFFFF"/>
                  </a:solidFill>
                </a:uFill>
                <a:latin typeface="Arial"/>
                <a:ea typeface="ヒラギノ角ゴ Pro W3"/>
              </a:rPr>
              <a:t>4 slide handout</a:t>
            </a:r>
            <a:r>
              <a:t/>
            </a:r>
            <a:br/>
            <a:r>
              <a:rPr lang="fr-FR" sz="1800" b="0" strike="noStrike" spc="-1">
                <a:solidFill>
                  <a:srgbClr val="000000"/>
                </a:solidFill>
                <a:uFill>
                  <a:solidFill>
                    <a:srgbClr val="FFFFFF"/>
                  </a:solidFill>
                </a:uFill>
                <a:latin typeface="Arial"/>
                <a:ea typeface="ヒラギノ角ゴ Pro W3"/>
              </a:rPr>
              <a:t>uncheck</a:t>
            </a:r>
            <a:r>
              <a:rPr lang="fr-FR" sz="1800" b="1" strike="noStrike" spc="-1">
                <a:solidFill>
                  <a:srgbClr val="000000"/>
                </a:solidFill>
                <a:uFill>
                  <a:solidFill>
                    <a:srgbClr val="FFFFFF"/>
                  </a:solidFill>
                </a:uFill>
                <a:latin typeface="Arial"/>
                <a:ea typeface="ヒラギノ角ゴ Pro W3"/>
              </a:rPr>
              <a:t> “Frame Slides”</a:t>
            </a:r>
            <a:r>
              <a:t/>
            </a:r>
            <a:br/>
            <a:r>
              <a:rPr lang="fr-FR" sz="1800" b="0" strike="noStrike" spc="-1">
                <a:solidFill>
                  <a:srgbClr val="000000"/>
                </a:solidFill>
                <a:uFill>
                  <a:solidFill>
                    <a:srgbClr val="FFFFFF"/>
                  </a:solidFill>
                </a:uFill>
                <a:latin typeface="Arial"/>
                <a:ea typeface="ヒラギノ角ゴ Pro W3"/>
              </a:rPr>
              <a:t>check </a:t>
            </a:r>
            <a:r>
              <a:rPr lang="fr-FR" sz="1800" b="1" strike="noStrike" spc="-1">
                <a:solidFill>
                  <a:srgbClr val="000000"/>
                </a:solidFill>
                <a:uFill>
                  <a:solidFill>
                    <a:srgbClr val="FFFFFF"/>
                  </a:solidFill>
                </a:uFill>
                <a:latin typeface="Arial"/>
                <a:ea typeface="ヒラギノ角ゴ Pro W3"/>
              </a:rPr>
              <a:t>“Scale to Fit”</a:t>
            </a:r>
            <a:r>
              <a:t/>
            </a:r>
            <a:br/>
            <a:r>
              <a:rPr lang="fr-FR" sz="1800" b="0" strike="noStrike" spc="-1">
                <a:solidFill>
                  <a:srgbClr val="000000"/>
                </a:solidFill>
                <a:uFill>
                  <a:solidFill>
                    <a:srgbClr val="FFFFFF"/>
                  </a:solidFill>
                </a:uFill>
                <a:latin typeface="Arial"/>
                <a:ea typeface="ヒラギノ角ゴ Pro W3"/>
              </a:rPr>
              <a:t>check</a:t>
            </a:r>
            <a:r>
              <a:rPr lang="fr-FR" sz="1800" b="1" strike="noStrike" spc="-1">
                <a:solidFill>
                  <a:srgbClr val="000000"/>
                </a:solidFill>
                <a:uFill>
                  <a:solidFill>
                    <a:srgbClr val="FFFFFF"/>
                  </a:solidFill>
                </a:uFill>
                <a:latin typeface="Arial"/>
                <a:ea typeface="ヒラギノ角ゴ Pro W3"/>
              </a:rPr>
              <a:t> “High Quality”</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0" strike="noStrike" spc="-1">
                <a:solidFill>
                  <a:srgbClr val="000000"/>
                </a:solidFill>
                <a:uFill>
                  <a:solidFill>
                    <a:srgbClr val="FFFFFF"/>
                  </a:solidFill>
                </a:uFill>
                <a:latin typeface="Arial"/>
                <a:ea typeface="ヒラギノ角ゴ Pro W3"/>
              </a:rPr>
              <a:t>Choose</a:t>
            </a:r>
            <a:r>
              <a:rPr lang="fr-FR" sz="1800" b="1" strike="noStrike" spc="-1">
                <a:solidFill>
                  <a:srgbClr val="000000"/>
                </a:solidFill>
                <a:uFill>
                  <a:solidFill>
                    <a:srgbClr val="FFFFFF"/>
                  </a:solidFill>
                </a:uFill>
                <a:latin typeface="Arial"/>
                <a:ea typeface="ヒラギノ角ゴ Pro W3"/>
              </a:rPr>
              <a:t> “Collated 1,2,3   1,2,3</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0" strike="noStrike" spc="-1">
                <a:solidFill>
                  <a:srgbClr val="000000"/>
                </a:solidFill>
                <a:uFill>
                  <a:solidFill>
                    <a:srgbClr val="FFFFFF"/>
                  </a:solidFill>
                </a:uFill>
                <a:latin typeface="Arial"/>
                <a:ea typeface="ヒラギノ角ゴ Pro W3"/>
              </a:rPr>
              <a:t>Choose </a:t>
            </a:r>
            <a:r>
              <a:rPr lang="fr-FR" sz="1800" b="1" strike="noStrike" spc="-1">
                <a:solidFill>
                  <a:srgbClr val="000000"/>
                </a:solidFill>
                <a:uFill>
                  <a:solidFill>
                    <a:srgbClr val="FFFFFF"/>
                  </a:solidFill>
                </a:uFill>
                <a:latin typeface="Arial"/>
                <a:ea typeface="ヒラギノ角ゴ Pro W3"/>
              </a:rPr>
              <a:t>“Landscape Orientation”</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1" strike="noStrike" spc="-1">
                <a:solidFill>
                  <a:srgbClr val="000000"/>
                </a:solidFill>
                <a:uFill>
                  <a:solidFill>
                    <a:srgbClr val="FFFFFF"/>
                  </a:solidFill>
                </a:uFill>
                <a:latin typeface="Arial"/>
                <a:ea typeface="ヒラギノ角ゴ Pro W3"/>
              </a:rPr>
              <a:t>Choose for Color Choice, choose “Grayscale”</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1" strike="noStrike" spc="-1">
                <a:solidFill>
                  <a:srgbClr val="000000"/>
                </a:solidFill>
                <a:uFill>
                  <a:solidFill>
                    <a:srgbClr val="FFFFFF"/>
                  </a:solidFill>
                </a:uFill>
                <a:latin typeface="Arial"/>
                <a:ea typeface="ヒラギノ角ゴ Pro W3"/>
              </a:rPr>
              <a:t>Click PRINT</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1" strike="noStrike" spc="-1">
                <a:solidFill>
                  <a:srgbClr val="000000"/>
                </a:solidFill>
                <a:uFill>
                  <a:solidFill>
                    <a:srgbClr val="FFFFFF"/>
                  </a:solidFill>
                </a:uFill>
                <a:latin typeface="Arial"/>
                <a:ea typeface="ヒラギノ角ゴ Pro W3"/>
              </a:rPr>
              <a:t>Name your pdf</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0" strike="noStrike" spc="-1">
                <a:solidFill>
                  <a:srgbClr val="000000"/>
                </a:solidFill>
                <a:uFill>
                  <a:solidFill>
                    <a:srgbClr val="FFFFFF"/>
                  </a:solidFill>
                </a:uFill>
                <a:latin typeface="Arial"/>
                <a:ea typeface="ヒラギノ角ゴ Pro W3"/>
              </a:rPr>
              <a:t>Review your pdf to see that all colors that have changed to Grayscale are distinguishable and readable.</a:t>
            </a:r>
            <a:endParaRPr lang="fr-FR" sz="18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CustomShape 1"/>
          <p:cNvSpPr/>
          <p:nvPr/>
        </p:nvSpPr>
        <p:spPr>
          <a:xfrm>
            <a:off x="380880" y="6324480"/>
            <a:ext cx="8533800" cy="45648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1B2CB854-947B-4530-8574-1039BBF639B3}" type="slidenum">
              <a:rPr lang="fr-FR" sz="1400" b="0" strike="noStrike" spc="-1">
                <a:solidFill>
                  <a:srgbClr val="000000"/>
                </a:solidFill>
                <a:uFill>
                  <a:solidFill>
                    <a:srgbClr val="FFFFFF"/>
                  </a:solidFill>
                </a:uFill>
                <a:latin typeface="Times New Roman"/>
                <a:ea typeface="ヒラギノ角ゴ Pro W3"/>
              </a:rPr>
              <a:t>8</a:t>
            </a:fld>
            <a:endParaRPr lang="fr-FR" sz="1400" b="0" strike="noStrike" spc="-1">
              <a:solidFill>
                <a:srgbClr val="000000"/>
              </a:solidFill>
              <a:uFill>
                <a:solidFill>
                  <a:srgbClr val="FFFFFF"/>
                </a:solidFill>
              </a:uFill>
              <a:latin typeface="Arial"/>
            </a:endParaRPr>
          </a:p>
        </p:txBody>
      </p:sp>
      <p:sp>
        <p:nvSpPr>
          <p:cNvPr id="105" name="CustomShape 2"/>
          <p:cNvSpPr/>
          <p:nvPr/>
        </p:nvSpPr>
        <p:spPr>
          <a:xfrm>
            <a:off x="457200" y="380880"/>
            <a:ext cx="8228880" cy="1218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80000"/>
              </a:lnSpc>
            </a:pPr>
            <a:r>
              <a:rPr lang="fr-FR" sz="2800" b="1" i="1" strike="noStrike" spc="-1">
                <a:solidFill>
                  <a:srgbClr val="7F7F7F"/>
                </a:solidFill>
                <a:uFill>
                  <a:solidFill>
                    <a:srgbClr val="FFFFFF"/>
                  </a:solidFill>
                </a:uFill>
                <a:latin typeface="Arial"/>
                <a:ea typeface="ヒラギノ角ゴ Pro W3"/>
              </a:rPr>
              <a:t>Creating your pdf from Windows10, PowerPoint 2013 and PowerPoint 2016 using full versions of Adobe Acrobat</a:t>
            </a:r>
            <a:endParaRPr lang="fr-FR" sz="2800" b="0" strike="noStrike" spc="-1">
              <a:solidFill>
                <a:srgbClr val="000000"/>
              </a:solidFill>
              <a:uFill>
                <a:solidFill>
                  <a:srgbClr val="FFFFFF"/>
                </a:solidFill>
              </a:uFill>
              <a:latin typeface="Arial"/>
            </a:endParaRPr>
          </a:p>
        </p:txBody>
      </p:sp>
      <p:sp>
        <p:nvSpPr>
          <p:cNvPr id="106" name="CustomShape 3"/>
          <p:cNvSpPr/>
          <p:nvPr/>
        </p:nvSpPr>
        <p:spPr>
          <a:xfrm>
            <a:off x="380880" y="1828800"/>
            <a:ext cx="8381160" cy="47998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16000" indent="-215640">
              <a:lnSpc>
                <a:spcPct val="100000"/>
              </a:lnSpc>
              <a:spcAft>
                <a:spcPts val="601"/>
              </a:spcAft>
              <a:buClr>
                <a:srgbClr val="B60623"/>
              </a:buClr>
              <a:buFont typeface="Wingdings" charset="2"/>
              <a:buChar char=""/>
            </a:pPr>
            <a:r>
              <a:rPr lang="fr-FR" sz="1800" b="0" strike="noStrike" spc="-1">
                <a:solidFill>
                  <a:srgbClr val="000000"/>
                </a:solidFill>
                <a:uFill>
                  <a:solidFill>
                    <a:srgbClr val="FFFFFF"/>
                  </a:solidFill>
                </a:uFill>
                <a:latin typeface="Arial"/>
                <a:ea typeface="ヒラギノ角ゴ Pro W3"/>
              </a:rPr>
              <a:t>Click the </a:t>
            </a:r>
            <a:r>
              <a:rPr lang="fr-FR" sz="1800" b="1" strike="noStrike" spc="-1">
                <a:solidFill>
                  <a:srgbClr val="000000"/>
                </a:solidFill>
                <a:uFill>
                  <a:solidFill>
                    <a:srgbClr val="FFFFFF"/>
                  </a:solidFill>
                </a:uFill>
                <a:latin typeface="Arial"/>
                <a:ea typeface="ヒラギノ角ゴ Pro W3"/>
              </a:rPr>
              <a:t>File</a:t>
            </a:r>
            <a:r>
              <a:rPr lang="fr-FR" sz="1800" b="0" strike="noStrike" spc="-1">
                <a:solidFill>
                  <a:srgbClr val="000000"/>
                </a:solidFill>
                <a:uFill>
                  <a:solidFill>
                    <a:srgbClr val="FFFFFF"/>
                  </a:solidFill>
                </a:uFill>
                <a:latin typeface="Arial"/>
                <a:ea typeface="ヒラギノ角ゴ Pro W3"/>
              </a:rPr>
              <a:t> tab and then click </a:t>
            </a:r>
            <a:r>
              <a:rPr lang="fr-FR" sz="1800" b="1" strike="noStrike" spc="-1">
                <a:solidFill>
                  <a:srgbClr val="000000"/>
                </a:solidFill>
                <a:uFill>
                  <a:solidFill>
                    <a:srgbClr val="FFFFFF"/>
                  </a:solidFill>
                </a:uFill>
                <a:latin typeface="Arial"/>
                <a:ea typeface="ヒラギノ角ゴ Pro W3"/>
              </a:rPr>
              <a:t>Export</a:t>
            </a:r>
            <a:r>
              <a:rPr lang="fr-FR" sz="1800" b="0" strike="noStrike" spc="-1">
                <a:solidFill>
                  <a:srgbClr val="000000"/>
                </a:solidFill>
                <a:uFill>
                  <a:solidFill>
                    <a:srgbClr val="FFFFFF"/>
                  </a:solidFill>
                </a:uFill>
                <a:latin typeface="Arial"/>
                <a:ea typeface="ヒラギノ角ゴ Pro W3"/>
              </a:rPr>
              <a:t> (not </a:t>
            </a:r>
            <a:r>
              <a:rPr lang="fr-FR" sz="1800" b="1" strike="noStrike" spc="-1">
                <a:solidFill>
                  <a:srgbClr val="000000"/>
                </a:solidFill>
                <a:uFill>
                  <a:solidFill>
                    <a:srgbClr val="FFFFFF"/>
                  </a:solidFill>
                </a:uFill>
                <a:latin typeface="Arial"/>
                <a:ea typeface="ヒラギノ角ゴ Pro W3"/>
              </a:rPr>
              <a:t>Save As).</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0" strike="noStrike" spc="-1">
                <a:solidFill>
                  <a:srgbClr val="000000"/>
                </a:solidFill>
                <a:uFill>
                  <a:solidFill>
                    <a:srgbClr val="FFFFFF"/>
                  </a:solidFill>
                </a:uFill>
                <a:latin typeface="Arial"/>
                <a:ea typeface="ヒラギノ角ゴ Pro W3"/>
              </a:rPr>
              <a:t>Click </a:t>
            </a:r>
            <a:r>
              <a:rPr lang="fr-FR" sz="1800" b="1" strike="noStrike" spc="-1">
                <a:solidFill>
                  <a:srgbClr val="000000"/>
                </a:solidFill>
                <a:uFill>
                  <a:solidFill>
                    <a:srgbClr val="FFFFFF"/>
                  </a:solidFill>
                </a:uFill>
                <a:latin typeface="Arial"/>
                <a:ea typeface="ヒラギノ角ゴ Pro W3"/>
              </a:rPr>
              <a:t>Create PDF/XPS Document</a:t>
            </a:r>
            <a:r>
              <a:rPr lang="fr-FR" sz="1800" b="0" strike="noStrike" spc="-1">
                <a:solidFill>
                  <a:srgbClr val="000000"/>
                </a:solidFill>
                <a:uFill>
                  <a:solidFill>
                    <a:srgbClr val="FFFFFF"/>
                  </a:solidFill>
                </a:uFill>
                <a:latin typeface="Arial"/>
                <a:ea typeface="ヒラギノ角ゴ Pro W3"/>
              </a:rPr>
              <a:t>, then click </a:t>
            </a:r>
            <a:r>
              <a:rPr lang="fr-FR" sz="1800" b="1" strike="noStrike" spc="-1">
                <a:solidFill>
                  <a:srgbClr val="000000"/>
                </a:solidFill>
                <a:uFill>
                  <a:solidFill>
                    <a:srgbClr val="FFFFFF"/>
                  </a:solidFill>
                </a:uFill>
                <a:latin typeface="Arial"/>
                <a:ea typeface="ヒラギノ角ゴ Pro W3"/>
              </a:rPr>
              <a:t>Create PDF/XPS</a:t>
            </a:r>
            <a:r>
              <a:rPr lang="fr-FR" sz="1800" b="0" strike="noStrike" spc="-1">
                <a:solidFill>
                  <a:srgbClr val="000000"/>
                </a:solidFill>
                <a:uFill>
                  <a:solidFill>
                    <a:srgbClr val="FFFFFF"/>
                  </a:solidFill>
                </a:uFill>
                <a:latin typeface="Arial"/>
                <a:ea typeface="ヒラギノ角ゴ Pro W3"/>
              </a:rPr>
              <a:t>. </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0" strike="noStrike" spc="-1">
                <a:solidFill>
                  <a:srgbClr val="000000"/>
                </a:solidFill>
                <a:uFill>
                  <a:solidFill>
                    <a:srgbClr val="FFFFFF"/>
                  </a:solidFill>
                </a:uFill>
                <a:latin typeface="Arial"/>
                <a:ea typeface="ヒラギノ角ゴ Pro W3"/>
              </a:rPr>
              <a:t>In the </a:t>
            </a:r>
            <a:r>
              <a:rPr lang="fr-FR" sz="1800" b="1" strike="noStrike" spc="-1">
                <a:solidFill>
                  <a:srgbClr val="000000"/>
                </a:solidFill>
                <a:uFill>
                  <a:solidFill>
                    <a:srgbClr val="FFFFFF"/>
                  </a:solidFill>
                </a:uFill>
                <a:latin typeface="Arial"/>
                <a:ea typeface="ヒラギノ角ゴ Pro W3"/>
              </a:rPr>
              <a:t>Publish as PDF or XPS</a:t>
            </a:r>
            <a:r>
              <a:rPr lang="fr-FR" sz="1800" b="0" strike="noStrike" spc="-1">
                <a:solidFill>
                  <a:srgbClr val="000000"/>
                </a:solidFill>
                <a:uFill>
                  <a:solidFill>
                    <a:srgbClr val="FFFFFF"/>
                  </a:solidFill>
                </a:uFill>
                <a:latin typeface="Arial"/>
                <a:ea typeface="ヒラギノ角ゴ Pro W3"/>
              </a:rPr>
              <a:t> box, choose a location to save the file to. If you want it to have a different name, enter it in the </a:t>
            </a:r>
            <a:r>
              <a:rPr lang="fr-FR" sz="1800" b="1" strike="noStrike" spc="-1">
                <a:solidFill>
                  <a:srgbClr val="000000"/>
                </a:solidFill>
                <a:uFill>
                  <a:solidFill>
                    <a:srgbClr val="FFFFFF"/>
                  </a:solidFill>
                </a:uFill>
                <a:latin typeface="Arial"/>
                <a:ea typeface="ヒラギノ角ゴ Pro W3"/>
              </a:rPr>
              <a:t>File Name</a:t>
            </a:r>
            <a:r>
              <a:rPr lang="fr-FR" sz="1800" b="0" strike="noStrike" spc="-1">
                <a:solidFill>
                  <a:srgbClr val="000000"/>
                </a:solidFill>
                <a:uFill>
                  <a:solidFill>
                    <a:srgbClr val="FFFFFF"/>
                  </a:solidFill>
                </a:uFill>
                <a:latin typeface="Arial"/>
                <a:ea typeface="ヒラギノ角ゴ Pro W3"/>
              </a:rPr>
              <a:t> box.</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0" strike="noStrike" spc="-1">
                <a:solidFill>
                  <a:srgbClr val="000000"/>
                </a:solidFill>
                <a:uFill>
                  <a:solidFill>
                    <a:srgbClr val="FFFFFF"/>
                  </a:solidFill>
                </a:uFill>
                <a:latin typeface="Arial"/>
                <a:ea typeface="ヒラギノ角ゴ Pro W3"/>
              </a:rPr>
              <a:t>Click </a:t>
            </a:r>
            <a:r>
              <a:rPr lang="fr-FR" sz="1800" b="1" strike="noStrike" spc="-1">
                <a:solidFill>
                  <a:srgbClr val="000000"/>
                </a:solidFill>
                <a:uFill>
                  <a:solidFill>
                    <a:srgbClr val="FFFFFF"/>
                  </a:solidFill>
                </a:uFill>
                <a:latin typeface="Arial"/>
                <a:ea typeface="ヒラギノ角ゴ Pro W3"/>
              </a:rPr>
              <a:t>Options</a:t>
            </a:r>
            <a:r>
              <a:rPr lang="fr-FR" sz="1800" b="0" strike="noStrike" spc="-1">
                <a:solidFill>
                  <a:srgbClr val="000000"/>
                </a:solidFill>
                <a:uFill>
                  <a:solidFill>
                    <a:srgbClr val="FFFFFF"/>
                  </a:solidFill>
                </a:uFill>
                <a:latin typeface="Arial"/>
                <a:ea typeface="ヒラギノ角ゴ Pro W3"/>
              </a:rPr>
              <a:t> to set how the presentation will appear. Select the handouts option with 4 slides per page. Click </a:t>
            </a:r>
            <a:r>
              <a:rPr lang="fr-FR" sz="1800" b="1" strike="noStrike" spc="-1">
                <a:solidFill>
                  <a:srgbClr val="000000"/>
                </a:solidFill>
                <a:uFill>
                  <a:solidFill>
                    <a:srgbClr val="FFFFFF"/>
                  </a:solidFill>
                </a:uFill>
                <a:latin typeface="Arial"/>
                <a:ea typeface="ヒラギノ角ゴ Pro W3"/>
              </a:rPr>
              <a:t>OK </a:t>
            </a:r>
            <a:r>
              <a:rPr lang="fr-FR" sz="1800" b="0" strike="noStrike" spc="-1">
                <a:solidFill>
                  <a:srgbClr val="000000"/>
                </a:solidFill>
                <a:uFill>
                  <a:solidFill>
                    <a:srgbClr val="FFFFFF"/>
                  </a:solidFill>
                </a:uFill>
                <a:latin typeface="Arial"/>
                <a:ea typeface="ヒラギノ角ゴ Pro W3"/>
              </a:rPr>
              <a:t>when you’re finished to close the </a:t>
            </a:r>
            <a:r>
              <a:rPr lang="fr-FR" sz="1800" b="1" strike="noStrike" spc="-1">
                <a:solidFill>
                  <a:srgbClr val="000000"/>
                </a:solidFill>
                <a:uFill>
                  <a:solidFill>
                    <a:srgbClr val="FFFFFF"/>
                  </a:solidFill>
                </a:uFill>
                <a:latin typeface="Arial"/>
                <a:ea typeface="ヒラギノ角ゴ Pro W3"/>
              </a:rPr>
              <a:t>Options </a:t>
            </a:r>
            <a:r>
              <a:rPr lang="fr-FR" sz="1800" b="0" strike="noStrike" spc="-1">
                <a:solidFill>
                  <a:srgbClr val="000000"/>
                </a:solidFill>
                <a:uFill>
                  <a:solidFill>
                    <a:srgbClr val="FFFFFF"/>
                  </a:solidFill>
                </a:uFill>
                <a:latin typeface="Arial"/>
                <a:ea typeface="ヒラギノ角ゴ Pro W3"/>
              </a:rPr>
              <a:t>box.</a:t>
            </a:r>
            <a:endParaRPr lang="fr-FR" sz="1800" b="0" strike="noStrike" spc="-1">
              <a:solidFill>
                <a:srgbClr val="000000"/>
              </a:solidFill>
              <a:uFill>
                <a:solidFill>
                  <a:srgbClr val="FFFFFF"/>
                </a:solidFill>
              </a:uFill>
              <a:latin typeface="Arial"/>
            </a:endParaRPr>
          </a:p>
          <a:p>
            <a:pPr marL="216000" indent="-215640">
              <a:lnSpc>
                <a:spcPct val="100000"/>
              </a:lnSpc>
              <a:spcAft>
                <a:spcPts val="601"/>
              </a:spcAft>
              <a:buClr>
                <a:srgbClr val="B60623"/>
              </a:buClr>
              <a:buFont typeface="Wingdings" charset="2"/>
              <a:buChar char=""/>
            </a:pPr>
            <a:r>
              <a:rPr lang="fr-FR" sz="1800" b="0" strike="noStrike" spc="-1">
                <a:solidFill>
                  <a:srgbClr val="000000"/>
                </a:solidFill>
                <a:uFill>
                  <a:solidFill>
                    <a:srgbClr val="FFFFFF"/>
                  </a:solidFill>
                </a:uFill>
                <a:latin typeface="Arial"/>
                <a:ea typeface="ヒラギノ角ゴ Pro W3"/>
              </a:rPr>
              <a:t>Click </a:t>
            </a:r>
            <a:r>
              <a:rPr lang="fr-FR" sz="1800" b="1" strike="noStrike" spc="-1">
                <a:solidFill>
                  <a:srgbClr val="000000"/>
                </a:solidFill>
                <a:uFill>
                  <a:solidFill>
                    <a:srgbClr val="FFFFFF"/>
                  </a:solidFill>
                </a:uFill>
                <a:latin typeface="Arial"/>
                <a:ea typeface="ヒラギノ角ゴ Pro W3"/>
              </a:rPr>
              <a:t>Publish.</a:t>
            </a:r>
            <a:endParaRPr lang="fr-FR" sz="18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CustomShape 1"/>
          <p:cNvSpPr/>
          <p:nvPr/>
        </p:nvSpPr>
        <p:spPr>
          <a:xfrm>
            <a:off x="380880" y="6324480"/>
            <a:ext cx="8533800" cy="45648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6E598B49-7A32-4161-9B18-512B88F72E14}" type="slidenum">
              <a:rPr lang="fr-FR" sz="1400" b="0" strike="noStrike" spc="-1">
                <a:solidFill>
                  <a:srgbClr val="000000"/>
                </a:solidFill>
                <a:uFill>
                  <a:solidFill>
                    <a:srgbClr val="FFFFFF"/>
                  </a:solidFill>
                </a:uFill>
                <a:latin typeface="Times New Roman"/>
                <a:ea typeface="ヒラギノ角ゴ Pro W3"/>
              </a:rPr>
              <a:t>9</a:t>
            </a:fld>
            <a:endParaRPr lang="fr-FR" sz="1400" b="0" strike="noStrike" spc="-1">
              <a:solidFill>
                <a:srgbClr val="000000"/>
              </a:solidFill>
              <a:uFill>
                <a:solidFill>
                  <a:srgbClr val="FFFFFF"/>
                </a:solidFill>
              </a:uFill>
              <a:latin typeface="Arial"/>
            </a:endParaRPr>
          </a:p>
        </p:txBody>
      </p:sp>
      <p:sp>
        <p:nvSpPr>
          <p:cNvPr id="108" name="CustomShape 2"/>
          <p:cNvSpPr/>
          <p:nvPr/>
        </p:nvSpPr>
        <p:spPr>
          <a:xfrm>
            <a:off x="457200" y="533520"/>
            <a:ext cx="7619400" cy="5714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2360">
              <a:lnSpc>
                <a:spcPct val="100000"/>
              </a:lnSpc>
              <a:spcBef>
                <a:spcPts val="641"/>
              </a:spcBef>
            </a:pPr>
            <a:r>
              <a:rPr lang="fr-FR" sz="3200" b="1" i="1" strike="noStrike" spc="-1">
                <a:solidFill>
                  <a:srgbClr val="BE0101"/>
                </a:solidFill>
                <a:uFill>
                  <a:solidFill>
                    <a:srgbClr val="FFFFFF"/>
                  </a:solidFill>
                </a:uFill>
                <a:latin typeface="Arial"/>
                <a:ea typeface="ヒラギノ角ゴ Pro W3"/>
              </a:rPr>
              <a:t>Font Recommendations</a:t>
            </a:r>
            <a:endParaRPr lang="fr-FR" sz="3200" b="0" strike="noStrike" spc="-1">
              <a:solidFill>
                <a:srgbClr val="000000"/>
              </a:solidFill>
              <a:uFill>
                <a:solidFill>
                  <a:srgbClr val="FFFFFF"/>
                </a:solidFill>
              </a:uFill>
              <a:latin typeface="Arial"/>
            </a:endParaRPr>
          </a:p>
          <a:p>
            <a:pPr marL="343080" indent="-342360">
              <a:lnSpc>
                <a:spcPct val="100000"/>
              </a:lnSpc>
              <a:spcBef>
                <a:spcPts val="641"/>
              </a:spcBef>
              <a:buClr>
                <a:srgbClr val="B60623"/>
              </a:buClr>
              <a:buFont typeface="Wingdings" charset="2"/>
              <a:buChar char=""/>
            </a:pPr>
            <a:r>
              <a:rPr lang="fr-FR" sz="3200" b="0" strike="noStrike" spc="-1">
                <a:solidFill>
                  <a:srgbClr val="000000"/>
                </a:solidFill>
                <a:uFill>
                  <a:solidFill>
                    <a:srgbClr val="FFFFFF"/>
                  </a:solidFill>
                </a:uFill>
                <a:latin typeface="Arial"/>
                <a:ea typeface="ヒラギノ角ゴ Pro W3"/>
              </a:rPr>
              <a:t>Arial, Myriad, or Helvetica</a:t>
            </a:r>
            <a:endParaRPr lang="fr-FR" sz="3200" b="0" strike="noStrike" spc="-1">
              <a:solidFill>
                <a:srgbClr val="000000"/>
              </a:solidFill>
              <a:uFill>
                <a:solidFill>
                  <a:srgbClr val="FFFFFF"/>
                </a:solidFill>
              </a:uFill>
              <a:latin typeface="Arial"/>
            </a:endParaRPr>
          </a:p>
          <a:p>
            <a:pPr marL="343080" indent="-342360">
              <a:lnSpc>
                <a:spcPct val="100000"/>
              </a:lnSpc>
              <a:spcBef>
                <a:spcPts val="641"/>
              </a:spcBef>
              <a:buClr>
                <a:srgbClr val="B60623"/>
              </a:buClr>
              <a:buFont typeface="Wingdings" charset="2"/>
              <a:buChar char=""/>
            </a:pPr>
            <a:r>
              <a:rPr lang="fr-FR" sz="3200" b="0" strike="noStrike" spc="-1">
                <a:solidFill>
                  <a:srgbClr val="000000"/>
                </a:solidFill>
                <a:uFill>
                  <a:solidFill>
                    <a:srgbClr val="FFFFFF"/>
                  </a:solidFill>
                </a:uFill>
                <a:latin typeface="Times New Roman"/>
                <a:ea typeface="ヒラギノ角ゴ Pro W3"/>
              </a:rPr>
              <a:t>Times or Times New Roman</a:t>
            </a:r>
            <a:endParaRPr lang="fr-FR" sz="3200" b="0" strike="noStrike" spc="-1">
              <a:solidFill>
                <a:srgbClr val="000000"/>
              </a:solidFill>
              <a:uFill>
                <a:solidFill>
                  <a:srgbClr val="FFFFFF"/>
                </a:solidFill>
              </a:uFill>
              <a:latin typeface="Arial"/>
            </a:endParaRPr>
          </a:p>
          <a:p>
            <a:pPr marL="343080" indent="-342360">
              <a:lnSpc>
                <a:spcPct val="100000"/>
              </a:lnSpc>
              <a:spcBef>
                <a:spcPts val="641"/>
              </a:spcBef>
              <a:buClr>
                <a:srgbClr val="B60623"/>
              </a:buClr>
              <a:buFont typeface="Wingdings" charset="2"/>
              <a:buChar char=""/>
            </a:pPr>
            <a:r>
              <a:rPr lang="fr-FR" sz="3200" b="1" i="1" strike="noStrike" spc="-1">
                <a:solidFill>
                  <a:srgbClr val="BE0101"/>
                </a:solidFill>
                <a:uFill>
                  <a:solidFill>
                    <a:srgbClr val="FFFFFF"/>
                  </a:solidFill>
                </a:uFill>
                <a:latin typeface="Arial"/>
                <a:ea typeface="ヒラギノ角ゴ Pro W3"/>
              </a:rPr>
              <a:t>It is best to use standard fonts.</a:t>
            </a:r>
            <a:endParaRPr lang="fr-FR" sz="3200" b="0" strike="noStrike" spc="-1">
              <a:solidFill>
                <a:srgbClr val="000000"/>
              </a:solidFill>
              <a:uFill>
                <a:solidFill>
                  <a:srgbClr val="FFFFFF"/>
                </a:solidFill>
              </a:uFill>
              <a:latin typeface="Arial"/>
            </a:endParaRPr>
          </a:p>
        </p:txBody>
      </p:sp>
      <p:pic>
        <p:nvPicPr>
          <p:cNvPr id="5" name="Imagen 4" descr="gecco2020-logo.p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6693800" y="4896000"/>
            <a:ext cx="1899246" cy="1652452"/>
          </a:xfrm>
          <a:prstGeom prst="rect">
            <a:avLst/>
          </a:prstGeom>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TotalTime>
  <Words>2823</Words>
  <Application>Microsoft Office PowerPoint</Application>
  <PresentationFormat>Presentación en pantalla (4:3)</PresentationFormat>
  <Paragraphs>319</Paragraphs>
  <Slides>22</Slides>
  <Notes>18</Notes>
  <HiddenSlides>0</HiddenSlides>
  <MMClips>0</MMClips>
  <ScaleCrop>false</ScaleCrop>
  <HeadingPairs>
    <vt:vector size="6" baseType="variant">
      <vt:variant>
        <vt:lpstr>Fuentes usadas</vt:lpstr>
      </vt:variant>
      <vt:variant>
        <vt:i4>6</vt:i4>
      </vt:variant>
      <vt:variant>
        <vt:lpstr>Tema</vt:lpstr>
      </vt:variant>
      <vt:variant>
        <vt:i4>2</vt:i4>
      </vt:variant>
      <vt:variant>
        <vt:lpstr>Títulos de diapositiva</vt:lpstr>
      </vt:variant>
      <vt:variant>
        <vt:i4>22</vt:i4>
      </vt:variant>
    </vt:vector>
  </HeadingPairs>
  <TitlesOfParts>
    <vt:vector size="30" baseType="lpstr">
      <vt:lpstr>Arial</vt:lpstr>
      <vt:lpstr>DejaVu Sans</vt:lpstr>
      <vt:lpstr>Symbol</vt:lpstr>
      <vt:lpstr>Times New Roman</vt:lpstr>
      <vt:lpstr>Wingdings</vt:lpstr>
      <vt:lpstr>ヒラギノ角ゴ Pro W3</vt:lpstr>
      <vt:lpstr>Office Theme</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
  <dc:description/>
  <cp:lastModifiedBy>UV</cp:lastModifiedBy>
  <cp:revision>14</cp:revision>
  <dcterms:modified xsi:type="dcterms:W3CDTF">2020-01-21T16:11:24Z</dcterms:modified>
  <dc:language>fr-FR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Notes">
    <vt:i4>18</vt:i4>
  </property>
  <property fmtid="{D5CDD505-2E9C-101B-9397-08002B2CF9AE}" pid="7" name="PresentationFormat">
    <vt:lpwstr>Format US (216 x 279 mm)</vt:lpwstr>
  </property>
  <property fmtid="{D5CDD505-2E9C-101B-9397-08002B2CF9AE}" pid="8" name="ScaleCrop">
    <vt:bool>false</vt:bool>
  </property>
  <property fmtid="{D5CDD505-2E9C-101B-9397-08002B2CF9AE}" pid="9" name="ShareDoc">
    <vt:bool>false</vt:bool>
  </property>
  <property fmtid="{D5CDD505-2E9C-101B-9397-08002B2CF9AE}" pid="10" name="Slides">
    <vt:i4>22</vt:i4>
  </property>
</Properties>
</file>